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8" r:id="rId1"/>
  </p:sldMasterIdLst>
  <p:notesMasterIdLst>
    <p:notesMasterId r:id="rId20"/>
  </p:notesMasterIdLst>
  <p:sldIdLst>
    <p:sldId id="257" r:id="rId2"/>
    <p:sldId id="481" r:id="rId3"/>
    <p:sldId id="482" r:id="rId4"/>
    <p:sldId id="483" r:id="rId5"/>
    <p:sldId id="484" r:id="rId6"/>
    <p:sldId id="432" r:id="rId7"/>
    <p:sldId id="475" r:id="rId8"/>
    <p:sldId id="476" r:id="rId9"/>
    <p:sldId id="477" r:id="rId10"/>
    <p:sldId id="440" r:id="rId11"/>
    <p:sldId id="478" r:id="rId12"/>
    <p:sldId id="433" r:id="rId13"/>
    <p:sldId id="479" r:id="rId14"/>
    <p:sldId id="434" r:id="rId15"/>
    <p:sldId id="480" r:id="rId16"/>
    <p:sldId id="486" r:id="rId17"/>
    <p:sldId id="485" r:id="rId18"/>
    <p:sldId id="385" r:id="rId19"/>
  </p:sldIdLst>
  <p:sldSz cx="9144000" cy="6858000" type="screen4x3"/>
  <p:notesSz cx="6858000" cy="9144000"/>
  <p:defaultTextStyle>
    <a:defPPr>
      <a:defRPr lang="en-US"/>
    </a:defPPr>
    <a:lvl1pPr algn="r" rtl="1" fontAlgn="base">
      <a:spcBef>
        <a:spcPct val="0"/>
      </a:spcBef>
      <a:spcAft>
        <a:spcPct val="0"/>
      </a:spcAft>
      <a:defRPr kern="1200">
        <a:solidFill>
          <a:schemeClr val="tx1"/>
        </a:solidFill>
        <a:latin typeface="Arial" pitchFamily="34" charset="0"/>
        <a:ea typeface="+mn-ea"/>
        <a:cs typeface="Arial" pitchFamily="34" charset="0"/>
      </a:defRPr>
    </a:lvl1pPr>
    <a:lvl2pPr marL="457200" algn="r" rtl="1" fontAlgn="base">
      <a:spcBef>
        <a:spcPct val="0"/>
      </a:spcBef>
      <a:spcAft>
        <a:spcPct val="0"/>
      </a:spcAft>
      <a:defRPr kern="1200">
        <a:solidFill>
          <a:schemeClr val="tx1"/>
        </a:solidFill>
        <a:latin typeface="Arial" pitchFamily="34" charset="0"/>
        <a:ea typeface="+mn-ea"/>
        <a:cs typeface="Arial" pitchFamily="34" charset="0"/>
      </a:defRPr>
    </a:lvl2pPr>
    <a:lvl3pPr marL="914400" algn="r" rtl="1" fontAlgn="base">
      <a:spcBef>
        <a:spcPct val="0"/>
      </a:spcBef>
      <a:spcAft>
        <a:spcPct val="0"/>
      </a:spcAft>
      <a:defRPr kern="1200">
        <a:solidFill>
          <a:schemeClr val="tx1"/>
        </a:solidFill>
        <a:latin typeface="Arial" pitchFamily="34" charset="0"/>
        <a:ea typeface="+mn-ea"/>
        <a:cs typeface="Arial" pitchFamily="34" charset="0"/>
      </a:defRPr>
    </a:lvl3pPr>
    <a:lvl4pPr marL="1371600" algn="r" rtl="1" fontAlgn="base">
      <a:spcBef>
        <a:spcPct val="0"/>
      </a:spcBef>
      <a:spcAft>
        <a:spcPct val="0"/>
      </a:spcAft>
      <a:defRPr kern="1200">
        <a:solidFill>
          <a:schemeClr val="tx1"/>
        </a:solidFill>
        <a:latin typeface="Arial" pitchFamily="34" charset="0"/>
        <a:ea typeface="+mn-ea"/>
        <a:cs typeface="Arial" pitchFamily="34" charset="0"/>
      </a:defRPr>
    </a:lvl4pPr>
    <a:lvl5pPr marL="1828800" algn="r" rtl="1" fontAlgn="base">
      <a:spcBef>
        <a:spcPct val="0"/>
      </a:spcBef>
      <a:spcAft>
        <a:spcPct val="0"/>
      </a:spcAft>
      <a:defRPr kern="1200">
        <a:solidFill>
          <a:schemeClr val="tx1"/>
        </a:solidFill>
        <a:latin typeface="Arial" pitchFamily="34" charset="0"/>
        <a:ea typeface="+mn-ea"/>
        <a:cs typeface="Arial" pitchFamily="34" charset="0"/>
      </a:defRPr>
    </a:lvl5pPr>
    <a:lvl6pPr marL="2286000" algn="r" defTabSz="914400" rtl="1" eaLnBrk="1" latinLnBrk="0" hangingPunct="1">
      <a:defRPr kern="1200">
        <a:solidFill>
          <a:schemeClr val="tx1"/>
        </a:solidFill>
        <a:latin typeface="Arial" pitchFamily="34" charset="0"/>
        <a:ea typeface="+mn-ea"/>
        <a:cs typeface="Arial" pitchFamily="34" charset="0"/>
      </a:defRPr>
    </a:lvl6pPr>
    <a:lvl7pPr marL="2743200" algn="r" defTabSz="914400" rtl="1" eaLnBrk="1" latinLnBrk="0" hangingPunct="1">
      <a:defRPr kern="1200">
        <a:solidFill>
          <a:schemeClr val="tx1"/>
        </a:solidFill>
        <a:latin typeface="Arial" pitchFamily="34" charset="0"/>
        <a:ea typeface="+mn-ea"/>
        <a:cs typeface="Arial" pitchFamily="34" charset="0"/>
      </a:defRPr>
    </a:lvl7pPr>
    <a:lvl8pPr marL="3200400" algn="r" defTabSz="914400" rtl="1" eaLnBrk="1" latinLnBrk="0" hangingPunct="1">
      <a:defRPr kern="1200">
        <a:solidFill>
          <a:schemeClr val="tx1"/>
        </a:solidFill>
        <a:latin typeface="Arial" pitchFamily="34" charset="0"/>
        <a:ea typeface="+mn-ea"/>
        <a:cs typeface="Arial" pitchFamily="34" charset="0"/>
      </a:defRPr>
    </a:lvl8pPr>
    <a:lvl9pPr marL="3657600" algn="r" defTabSz="914400" rtl="1"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70" d="100"/>
          <a:sy n="70" d="100"/>
        </p:scale>
        <p:origin x="-450" y="28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0" y="0"/>
            <a:ext cx="2971800" cy="457200"/>
          </a:xfrm>
          <a:prstGeom prst="rect">
            <a:avLst/>
          </a:prstGeom>
        </p:spPr>
        <p:txBody>
          <a:bodyPr vert="horz" lIns="91440" tIns="45720" rIns="91440" bIns="45720" rtlCol="0"/>
          <a:lstStyle>
            <a:lvl1pPr algn="l" rtl="0" fontAlgn="auto">
              <a:spcBef>
                <a:spcPts val="0"/>
              </a:spcBef>
              <a:spcAft>
                <a:spcPts val="0"/>
              </a:spcAft>
              <a:defRPr sz="1200">
                <a:latin typeface="+mn-lt"/>
                <a:cs typeface="+mn-cs"/>
              </a:defRPr>
            </a:lvl1pPr>
          </a:lstStyle>
          <a:p>
            <a:pPr>
              <a:defRPr/>
            </a:pPr>
            <a:endParaRPr lang="en-US"/>
          </a:p>
        </p:txBody>
      </p:sp>
      <p:sp>
        <p:nvSpPr>
          <p:cNvPr id="3" name="عنصر نائب للتاريخ 2"/>
          <p:cNvSpPr>
            <a:spLocks noGrp="1"/>
          </p:cNvSpPr>
          <p:nvPr>
            <p:ph type="dt" idx="1"/>
          </p:nvPr>
        </p:nvSpPr>
        <p:spPr>
          <a:xfrm>
            <a:off x="3884613" y="0"/>
            <a:ext cx="2971800" cy="457200"/>
          </a:xfrm>
          <a:prstGeom prst="rect">
            <a:avLst/>
          </a:prstGeom>
        </p:spPr>
        <p:txBody>
          <a:bodyPr vert="horz" lIns="91440" tIns="45720" rIns="91440" bIns="45720" rtlCol="0"/>
          <a:lstStyle>
            <a:lvl1pPr algn="r" rtl="0" fontAlgn="auto">
              <a:spcBef>
                <a:spcPts val="0"/>
              </a:spcBef>
              <a:spcAft>
                <a:spcPts val="0"/>
              </a:spcAft>
              <a:defRPr sz="1200">
                <a:latin typeface="+mn-lt"/>
                <a:cs typeface="+mn-cs"/>
              </a:defRPr>
            </a:lvl1pPr>
          </a:lstStyle>
          <a:p>
            <a:pPr>
              <a:defRPr/>
            </a:pPr>
            <a:fld id="{A4A5F662-1079-4C8C-ABF8-DDBD32C68281}" type="datetimeFigureOut">
              <a:rPr lang="en-US"/>
              <a:pPr>
                <a:defRPr/>
              </a:pPr>
              <a:t>9/12/2021</a:t>
            </a:fld>
            <a:endParaRPr lang="en-US"/>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ar-SA" noProof="0" smtClean="0"/>
              <a:t>انقر لتحرير أنماط النص الرئيسي</a:t>
            </a:r>
            <a:endParaRPr lang="en-US" noProof="0" smtClean="0"/>
          </a:p>
          <a:p>
            <a:pPr lvl="1"/>
            <a:r>
              <a:rPr lang="ar-SA" noProof="0" smtClean="0"/>
              <a:t>المستوى الثاني</a:t>
            </a:r>
            <a:endParaRPr lang="en-US" noProof="0" smtClean="0"/>
          </a:p>
          <a:p>
            <a:pPr lvl="2"/>
            <a:r>
              <a:rPr lang="ar-SA" noProof="0" smtClean="0"/>
              <a:t>المستوى الثالث</a:t>
            </a:r>
            <a:endParaRPr lang="en-US" noProof="0" smtClean="0"/>
          </a:p>
          <a:p>
            <a:pPr lvl="3"/>
            <a:r>
              <a:rPr lang="ar-SA" noProof="0" smtClean="0"/>
              <a:t>المستوى الرابع</a:t>
            </a:r>
            <a:endParaRPr lang="en-US" noProof="0" smtClean="0"/>
          </a:p>
          <a:p>
            <a:pPr lvl="4"/>
            <a:r>
              <a:rPr lang="ar-SA" noProof="0" smtClean="0"/>
              <a:t>المستوى الخامس</a:t>
            </a:r>
            <a:endParaRPr lang="en-US" noProof="0" smtClean="0"/>
          </a:p>
        </p:txBody>
      </p:sp>
      <p:sp>
        <p:nvSpPr>
          <p:cNvPr id="6" name="عنصر نائب للتذييل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rtl="0" fontAlgn="auto">
              <a:spcBef>
                <a:spcPts val="0"/>
              </a:spcBef>
              <a:spcAft>
                <a:spcPts val="0"/>
              </a:spcAft>
              <a:defRPr sz="1200">
                <a:latin typeface="+mn-lt"/>
                <a:cs typeface="+mn-cs"/>
              </a:defRPr>
            </a:lvl1pPr>
          </a:lstStyle>
          <a:p>
            <a:pPr>
              <a:defRPr/>
            </a:pPr>
            <a:endParaRPr lang="en-US"/>
          </a:p>
        </p:txBody>
      </p:sp>
      <p:sp>
        <p:nvSpPr>
          <p:cNvPr id="7" name="عنصر نائب لرقم الشريحة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rtl="0" fontAlgn="auto">
              <a:spcBef>
                <a:spcPts val="0"/>
              </a:spcBef>
              <a:spcAft>
                <a:spcPts val="0"/>
              </a:spcAft>
              <a:defRPr sz="1200">
                <a:latin typeface="+mn-lt"/>
                <a:cs typeface="+mn-cs"/>
              </a:defRPr>
            </a:lvl1pPr>
          </a:lstStyle>
          <a:p>
            <a:pPr>
              <a:defRPr/>
            </a:pPr>
            <a:fld id="{48B0FA7A-1C36-4B73-945E-CE9C1D45A2A6}"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Arial" pitchFamily="34" charset="0"/>
      </a:defRPr>
    </a:lvl1pPr>
    <a:lvl2pPr marL="457200" algn="l" rtl="0" eaLnBrk="0" fontAlgn="base" hangingPunct="0">
      <a:spcBef>
        <a:spcPct val="30000"/>
      </a:spcBef>
      <a:spcAft>
        <a:spcPct val="0"/>
      </a:spcAft>
      <a:defRPr sz="1200" kern="1200">
        <a:solidFill>
          <a:schemeClr val="tx1"/>
        </a:solidFill>
        <a:latin typeface="+mn-lt"/>
        <a:ea typeface="+mn-ea"/>
        <a:cs typeface="Arial" pitchFamily="34" charset="0"/>
      </a:defRPr>
    </a:lvl2pPr>
    <a:lvl3pPr marL="914400" algn="l" rtl="0" eaLnBrk="0" fontAlgn="base" hangingPunct="0">
      <a:spcBef>
        <a:spcPct val="30000"/>
      </a:spcBef>
      <a:spcAft>
        <a:spcPct val="0"/>
      </a:spcAft>
      <a:defRPr sz="1200" kern="1200">
        <a:solidFill>
          <a:schemeClr val="tx1"/>
        </a:solidFill>
        <a:latin typeface="+mn-lt"/>
        <a:ea typeface="+mn-ea"/>
        <a:cs typeface="Arial" pitchFamily="34" charset="0"/>
      </a:defRPr>
    </a:lvl3pPr>
    <a:lvl4pPr marL="1371600" algn="l" rtl="0" eaLnBrk="0" fontAlgn="base" hangingPunct="0">
      <a:spcBef>
        <a:spcPct val="30000"/>
      </a:spcBef>
      <a:spcAft>
        <a:spcPct val="0"/>
      </a:spcAft>
      <a:defRPr sz="1200" kern="1200">
        <a:solidFill>
          <a:schemeClr val="tx1"/>
        </a:solidFill>
        <a:latin typeface="+mn-lt"/>
        <a:ea typeface="+mn-ea"/>
        <a:cs typeface="Arial" pitchFamily="34" charset="0"/>
      </a:defRPr>
    </a:lvl4pPr>
    <a:lvl5pPr marL="1828800" algn="l" rtl="0" eaLnBrk="0" fontAlgn="base" hangingPunct="0">
      <a:spcBef>
        <a:spcPct val="30000"/>
      </a:spcBef>
      <a:spcAft>
        <a:spcPct val="0"/>
      </a:spcAft>
      <a:defRPr sz="1200" kern="1200">
        <a:solidFill>
          <a:schemeClr val="tx1"/>
        </a:solidFill>
        <a:latin typeface="+mn-lt"/>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Rectangle 4"/>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Rectangle 5"/>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Rectangle 6"/>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0" name="Straight Connector 9"/>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a:defRPr/>
            </a:pPr>
            <a:endParaRPr lang="en-US"/>
          </a:p>
        </p:txBody>
      </p:sp>
      <p:sp>
        <p:nvSpPr>
          <p:cNvPr id="11" name="Straight Connector 10"/>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a:defRPr/>
            </a:pPr>
            <a:endParaRPr lang="en-US"/>
          </a:p>
        </p:txBody>
      </p:sp>
      <p:sp>
        <p:nvSpPr>
          <p:cNvPr id="12" name="Straight Connector 11"/>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13" name="Straight Connector 12"/>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a:defRPr/>
            </a:pPr>
            <a:endParaRPr lang="en-US"/>
          </a:p>
        </p:txBody>
      </p:sp>
      <p:sp>
        <p:nvSpPr>
          <p:cNvPr id="14" name="Straight Connector 13"/>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15" name="Straight Connector 14"/>
          <p:cNvSpPr>
            <a:spLocks noChangeShapeType="1"/>
          </p:cNvSpPr>
          <p:nvPr/>
        </p:nvSpPr>
        <p:spPr bwMode="auto">
          <a:xfrm>
            <a:off x="911383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16" name="Rectangle 15"/>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7" name="Oval 16"/>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8" name="Oval 17"/>
          <p:cNvSpPr/>
          <p:nvPr/>
        </p:nvSpPr>
        <p:spPr bwMode="auto">
          <a:xfrm>
            <a:off x="1309688" y="4867275"/>
            <a:ext cx="641350"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9" name="Oval 18"/>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20" name="Oval 19"/>
          <p:cNvSpPr/>
          <p:nvPr/>
        </p:nvSpPr>
        <p:spPr bwMode="auto">
          <a:xfrm>
            <a:off x="1663700" y="5788025"/>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21" name="Oval 20"/>
          <p:cNvSpPr/>
          <p:nvPr/>
        </p:nvSpPr>
        <p:spPr>
          <a:xfrm>
            <a:off x="1905000" y="4495800"/>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8" name="Title 7"/>
          <p:cNvSpPr>
            <a:spLocks noGrp="1"/>
          </p:cNvSpPr>
          <p:nvPr>
            <p:ph type="ctrTitle"/>
          </p:nvPr>
        </p:nvSpPr>
        <p:spPr>
          <a:xfrm>
            <a:off x="2286000" y="3124200"/>
            <a:ext cx="6172200" cy="1894362"/>
          </a:xfrm>
        </p:spPr>
        <p:txBody>
          <a:bodyPr/>
          <a:lstStyle>
            <a:lvl1pPr>
              <a:defRPr b="1"/>
            </a:lvl1pPr>
          </a:lstStyle>
          <a:p>
            <a:r>
              <a:rPr lang="en-US" smtClean="0"/>
              <a:t>Click to edit Master title style</a:t>
            </a:r>
            <a:endParaRPr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22" name="Date Placeholder 27"/>
          <p:cNvSpPr>
            <a:spLocks noGrp="1"/>
          </p:cNvSpPr>
          <p:nvPr>
            <p:ph type="dt" sz="half" idx="10"/>
          </p:nvPr>
        </p:nvSpPr>
        <p:spPr bwMode="auto">
          <a:xfrm rot="5400000">
            <a:off x="7764463" y="1174750"/>
            <a:ext cx="2286000" cy="381000"/>
          </a:xfrm>
        </p:spPr>
        <p:txBody>
          <a:bodyPr/>
          <a:lstStyle>
            <a:lvl1pPr>
              <a:defRPr/>
            </a:lvl1pPr>
          </a:lstStyle>
          <a:p>
            <a:pPr>
              <a:defRPr/>
            </a:pPr>
            <a:fld id="{B1D31E8D-910A-4AAC-9D9C-2F8CD99BFEC6}" type="datetime1">
              <a:rPr lang="en-US"/>
              <a:pPr>
                <a:defRPr/>
              </a:pPr>
              <a:t>9/12/2021</a:t>
            </a:fld>
            <a:endParaRPr lang="en-US"/>
          </a:p>
        </p:txBody>
      </p:sp>
      <p:sp>
        <p:nvSpPr>
          <p:cNvPr id="23" name="Footer Placeholder 16"/>
          <p:cNvSpPr>
            <a:spLocks noGrp="1"/>
          </p:cNvSpPr>
          <p:nvPr>
            <p:ph type="ftr" sz="quarter" idx="11"/>
          </p:nvPr>
        </p:nvSpPr>
        <p:spPr bwMode="auto">
          <a:xfrm rot="5400000">
            <a:off x="7077076" y="4181475"/>
            <a:ext cx="3657600" cy="384175"/>
          </a:xfrm>
        </p:spPr>
        <p:txBody>
          <a:bodyPr/>
          <a:lstStyle>
            <a:lvl1pPr>
              <a:defRPr/>
            </a:lvl1pPr>
          </a:lstStyle>
          <a:p>
            <a:pPr>
              <a:defRPr/>
            </a:pPr>
            <a:r>
              <a:rPr lang="en-US"/>
              <a:t>1</a:t>
            </a:r>
          </a:p>
        </p:txBody>
      </p:sp>
      <p:sp>
        <p:nvSpPr>
          <p:cNvPr id="24" name="Slide Number Placeholder 28"/>
          <p:cNvSpPr>
            <a:spLocks noGrp="1"/>
          </p:cNvSpPr>
          <p:nvPr>
            <p:ph type="sldNum" sz="quarter" idx="12"/>
          </p:nvPr>
        </p:nvSpPr>
        <p:spPr bwMode="auto">
          <a:xfrm>
            <a:off x="1325563" y="4929188"/>
            <a:ext cx="609600" cy="517525"/>
          </a:xfrm>
        </p:spPr>
        <p:txBody>
          <a:bodyPr/>
          <a:lstStyle>
            <a:lvl1pPr>
              <a:defRPr/>
            </a:lvl1pPr>
          </a:lstStyle>
          <a:p>
            <a:pPr>
              <a:defRPr/>
            </a:pPr>
            <a:fld id="{B204E890-E23A-494E-8689-FE469F9C06F9}"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hf hd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E16DD6ED-B64D-4773-B219-5170FE5D7054}" type="datetime1">
              <a:rPr lang="en-US"/>
              <a:pPr>
                <a:defRPr/>
              </a:pPr>
              <a:t>9/12/2021</a:t>
            </a:fld>
            <a:endParaRPr lang="en-US"/>
          </a:p>
        </p:txBody>
      </p:sp>
      <p:sp>
        <p:nvSpPr>
          <p:cNvPr id="5" name="Footer Placeholder 2"/>
          <p:cNvSpPr>
            <a:spLocks noGrp="1"/>
          </p:cNvSpPr>
          <p:nvPr>
            <p:ph type="ftr" sz="quarter" idx="11"/>
          </p:nvPr>
        </p:nvSpPr>
        <p:spPr/>
        <p:txBody>
          <a:bodyPr/>
          <a:lstStyle>
            <a:lvl1pPr>
              <a:defRPr/>
            </a:lvl1pPr>
          </a:lstStyle>
          <a:p>
            <a:pPr>
              <a:defRPr/>
            </a:pPr>
            <a:r>
              <a:rPr lang="en-US"/>
              <a:t>1</a:t>
            </a:r>
          </a:p>
        </p:txBody>
      </p:sp>
      <p:sp>
        <p:nvSpPr>
          <p:cNvPr id="6" name="Slide Number Placeholder 22"/>
          <p:cNvSpPr>
            <a:spLocks noGrp="1"/>
          </p:cNvSpPr>
          <p:nvPr>
            <p:ph type="sldNum" sz="quarter" idx="12"/>
          </p:nvPr>
        </p:nvSpPr>
        <p:spPr/>
        <p:txBody>
          <a:bodyPr/>
          <a:lstStyle>
            <a:lvl1pPr>
              <a:defRPr/>
            </a:lvl1pPr>
          </a:lstStyle>
          <a:p>
            <a:pPr>
              <a:defRPr/>
            </a:pPr>
            <a:fld id="{117F5C22-3D12-44D5-86A9-0BA11C407E77}" type="slidenum">
              <a:rPr lang="en-US"/>
              <a:pPr>
                <a:defRPr/>
              </a:pPr>
              <a:t>‹#›</a:t>
            </a:fld>
            <a:endParaRPr lang="en-US"/>
          </a:p>
        </p:txBody>
      </p:sp>
    </p:spTree>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7A892F1D-628C-49C3-B7D2-93D7BA5AFA3A}" type="datetime1">
              <a:rPr lang="en-US"/>
              <a:pPr>
                <a:defRPr/>
              </a:pPr>
              <a:t>9/12/2021</a:t>
            </a:fld>
            <a:endParaRPr lang="en-US"/>
          </a:p>
        </p:txBody>
      </p:sp>
      <p:sp>
        <p:nvSpPr>
          <p:cNvPr id="5" name="Footer Placeholder 2"/>
          <p:cNvSpPr>
            <a:spLocks noGrp="1"/>
          </p:cNvSpPr>
          <p:nvPr>
            <p:ph type="ftr" sz="quarter" idx="11"/>
          </p:nvPr>
        </p:nvSpPr>
        <p:spPr/>
        <p:txBody>
          <a:bodyPr/>
          <a:lstStyle>
            <a:lvl1pPr>
              <a:defRPr/>
            </a:lvl1pPr>
          </a:lstStyle>
          <a:p>
            <a:pPr>
              <a:defRPr/>
            </a:pPr>
            <a:r>
              <a:rPr lang="en-US"/>
              <a:t>1</a:t>
            </a:r>
          </a:p>
        </p:txBody>
      </p:sp>
      <p:sp>
        <p:nvSpPr>
          <p:cNvPr id="6" name="Slide Number Placeholder 22"/>
          <p:cNvSpPr>
            <a:spLocks noGrp="1"/>
          </p:cNvSpPr>
          <p:nvPr>
            <p:ph type="sldNum" sz="quarter" idx="12"/>
          </p:nvPr>
        </p:nvSpPr>
        <p:spPr/>
        <p:txBody>
          <a:bodyPr/>
          <a:lstStyle>
            <a:lvl1pPr>
              <a:defRPr/>
            </a:lvl1pPr>
          </a:lstStyle>
          <a:p>
            <a:pPr>
              <a:defRPr/>
            </a:pPr>
            <a:fld id="{A4E0CA66-7AFA-4316-92B2-51CCA85D24D2}" type="slidenum">
              <a:rPr lang="en-US"/>
              <a:pPr>
                <a:defRPr/>
              </a:pPr>
              <a:t>‹#›</a:t>
            </a:fld>
            <a:endParaRPr lang="en-US"/>
          </a:p>
        </p:txBody>
      </p:sp>
    </p:spTree>
  </p:cSld>
  <p:clrMapOvr>
    <a:masterClrMapping/>
  </p:clrMapOvr>
  <p:hf hd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8" name="Content Placeholder 7"/>
          <p:cNvSpPr>
            <a:spLocks noGrp="1"/>
          </p:cNvSpPr>
          <p:nvPr>
            <p:ph sz="quarter" idx="1"/>
          </p:nvPr>
        </p:nvSpPr>
        <p:spPr>
          <a:xfrm>
            <a:off x="457200" y="1600200"/>
            <a:ext cx="7467600" cy="487375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6"/>
          <p:cNvSpPr>
            <a:spLocks noGrp="1"/>
          </p:cNvSpPr>
          <p:nvPr>
            <p:ph type="dt" sz="half" idx="10"/>
          </p:nvPr>
        </p:nvSpPr>
        <p:spPr/>
        <p:txBody>
          <a:bodyPr rtlCol="0"/>
          <a:lstStyle>
            <a:lvl1pPr>
              <a:defRPr/>
            </a:lvl1pPr>
          </a:lstStyle>
          <a:p>
            <a:pPr>
              <a:defRPr/>
            </a:pPr>
            <a:fld id="{B6DCADF1-49A2-4353-BF00-4778578F6991}" type="datetime1">
              <a:rPr lang="en-US"/>
              <a:pPr>
                <a:defRPr/>
              </a:pPr>
              <a:t>9/12/2021</a:t>
            </a:fld>
            <a:endParaRPr lang="en-US"/>
          </a:p>
        </p:txBody>
      </p:sp>
      <p:sp>
        <p:nvSpPr>
          <p:cNvPr id="5" name="Slide Number Placeholder 8"/>
          <p:cNvSpPr>
            <a:spLocks noGrp="1"/>
          </p:cNvSpPr>
          <p:nvPr>
            <p:ph type="sldNum" sz="quarter" idx="11"/>
          </p:nvPr>
        </p:nvSpPr>
        <p:spPr/>
        <p:txBody>
          <a:bodyPr rtlCol="0"/>
          <a:lstStyle>
            <a:lvl1pPr>
              <a:defRPr/>
            </a:lvl1pPr>
          </a:lstStyle>
          <a:p>
            <a:pPr>
              <a:defRPr/>
            </a:pPr>
            <a:fld id="{DB663E6B-2C55-4321-AF05-1EF8193D2856}" type="slidenum">
              <a:rPr lang="en-US"/>
              <a:pPr>
                <a:defRPr/>
              </a:pPr>
              <a:t>‹#›</a:t>
            </a:fld>
            <a:endParaRPr lang="en-US"/>
          </a:p>
        </p:txBody>
      </p:sp>
      <p:sp>
        <p:nvSpPr>
          <p:cNvPr id="6" name="Footer Placeholder 9"/>
          <p:cNvSpPr>
            <a:spLocks noGrp="1"/>
          </p:cNvSpPr>
          <p:nvPr>
            <p:ph type="ftr" sz="quarter" idx="12"/>
          </p:nvPr>
        </p:nvSpPr>
        <p:spPr/>
        <p:txBody>
          <a:bodyPr rtlCol="0"/>
          <a:lstStyle>
            <a:lvl1pPr>
              <a:defRPr/>
            </a:lvl1pPr>
          </a:lstStyle>
          <a:p>
            <a:pPr>
              <a:defRPr/>
            </a:pPr>
            <a:r>
              <a:rPr lang="en-US"/>
              <a:t>1</a:t>
            </a:r>
          </a:p>
        </p:txBody>
      </p:sp>
    </p:spTree>
  </p:cSld>
  <p:clrMapOvr>
    <a:masterClrMapping/>
  </p:clrMapOvr>
  <p:hf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4" name="Rectangle 3"/>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Rectangle 4"/>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Rectangle 5"/>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Rectangle 6"/>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Straight Connector 7"/>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a:defRPr/>
            </a:pPr>
            <a:endParaRPr lang="en-US"/>
          </a:p>
        </p:txBody>
      </p:sp>
      <p:sp>
        <p:nvSpPr>
          <p:cNvPr id="9" name="Straight Connector 8"/>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a:defRPr/>
            </a:pPr>
            <a:endParaRPr lang="en-US"/>
          </a:p>
        </p:txBody>
      </p:sp>
      <p:sp>
        <p:nvSpPr>
          <p:cNvPr id="10" name="Straight Connector 9"/>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11" name="Straight Connector 10"/>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a:defRPr/>
            </a:pPr>
            <a:endParaRPr lang="en-US"/>
          </a:p>
        </p:txBody>
      </p:sp>
      <p:sp>
        <p:nvSpPr>
          <p:cNvPr id="12" name="Straight Connector 11"/>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13" name="Rectangle 12"/>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4" name="Oval 13"/>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5" name="Oval 14"/>
          <p:cNvSpPr/>
          <p:nvPr/>
        </p:nvSpPr>
        <p:spPr bwMode="auto">
          <a:xfrm>
            <a:off x="1323975" y="4867275"/>
            <a:ext cx="642938"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6" name="Oval 15"/>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7" name="Oval 16"/>
          <p:cNvSpPr/>
          <p:nvPr/>
        </p:nvSpPr>
        <p:spPr bwMode="auto">
          <a:xfrm>
            <a:off x="1663700" y="5791200"/>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8" name="Oval 17"/>
          <p:cNvSpPr/>
          <p:nvPr/>
        </p:nvSpPr>
        <p:spPr bwMode="auto">
          <a:xfrm>
            <a:off x="1879600" y="4479925"/>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9" name="Straight Connector 18"/>
          <p:cNvSpPr>
            <a:spLocks noChangeShapeType="1"/>
          </p:cNvSpPr>
          <p:nvPr/>
        </p:nvSpPr>
        <p:spPr bwMode="auto">
          <a:xfrm>
            <a:off x="9097963"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lang="en-US" smtClean="0"/>
              <a:t>Click to edit Master title style</a:t>
            </a:r>
            <a:endParaRPr lang="en-US"/>
          </a:p>
        </p:txBody>
      </p:sp>
      <p:sp>
        <p:nvSpPr>
          <p:cNvPr id="3" name="Text Placeholder 2"/>
          <p:cNvSpPr>
            <a:spLocks noGrp="1"/>
          </p:cNvSpPr>
          <p:nvPr>
            <p:ph type="body" idx="1"/>
          </p:nvPr>
        </p:nvSpPr>
        <p:spPr>
          <a:xfrm>
            <a:off x="2286000" y="5010150"/>
            <a:ext cx="6172200" cy="1371600"/>
          </a:xfrm>
        </p:spPr>
        <p:txBody>
          <a:bodyPr/>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0" name="Date Placeholder 3"/>
          <p:cNvSpPr>
            <a:spLocks noGrp="1"/>
          </p:cNvSpPr>
          <p:nvPr>
            <p:ph type="dt" sz="half" idx="10"/>
          </p:nvPr>
        </p:nvSpPr>
        <p:spPr bwMode="auto">
          <a:xfrm rot="5400000">
            <a:off x="7762875" y="1169988"/>
            <a:ext cx="2286000" cy="381000"/>
          </a:xfrm>
        </p:spPr>
        <p:txBody>
          <a:bodyPr/>
          <a:lstStyle>
            <a:lvl1pPr>
              <a:defRPr/>
            </a:lvl1pPr>
          </a:lstStyle>
          <a:p>
            <a:pPr>
              <a:defRPr/>
            </a:pPr>
            <a:fld id="{6B0F03D0-E0DE-48D4-93E4-842720E7BBEF}" type="datetime1">
              <a:rPr lang="en-US"/>
              <a:pPr>
                <a:defRPr/>
              </a:pPr>
              <a:t>9/12/2021</a:t>
            </a:fld>
            <a:endParaRPr lang="en-US"/>
          </a:p>
        </p:txBody>
      </p:sp>
      <p:sp>
        <p:nvSpPr>
          <p:cNvPr id="21" name="Footer Placeholder 4"/>
          <p:cNvSpPr>
            <a:spLocks noGrp="1"/>
          </p:cNvSpPr>
          <p:nvPr>
            <p:ph type="ftr" sz="quarter" idx="11"/>
          </p:nvPr>
        </p:nvSpPr>
        <p:spPr bwMode="auto">
          <a:xfrm rot="5400000">
            <a:off x="7077076" y="4178300"/>
            <a:ext cx="3657600" cy="384175"/>
          </a:xfrm>
        </p:spPr>
        <p:txBody>
          <a:bodyPr/>
          <a:lstStyle>
            <a:lvl1pPr>
              <a:defRPr/>
            </a:lvl1pPr>
          </a:lstStyle>
          <a:p>
            <a:pPr>
              <a:defRPr/>
            </a:pPr>
            <a:r>
              <a:rPr lang="en-US"/>
              <a:t>1</a:t>
            </a:r>
          </a:p>
        </p:txBody>
      </p:sp>
      <p:sp>
        <p:nvSpPr>
          <p:cNvPr id="22" name="Slide Number Placeholder 5"/>
          <p:cNvSpPr>
            <a:spLocks noGrp="1"/>
          </p:cNvSpPr>
          <p:nvPr>
            <p:ph type="sldNum" sz="quarter" idx="12"/>
          </p:nvPr>
        </p:nvSpPr>
        <p:spPr bwMode="auto">
          <a:xfrm>
            <a:off x="1339850" y="4929188"/>
            <a:ext cx="609600" cy="517525"/>
          </a:xfrm>
        </p:spPr>
        <p:txBody>
          <a:bodyPr/>
          <a:lstStyle>
            <a:lvl1pPr>
              <a:defRPr/>
            </a:lvl1pPr>
          </a:lstStyle>
          <a:p>
            <a:pPr>
              <a:defRPr/>
            </a:pPr>
            <a:fld id="{9875167A-0E3A-4CEC-AFEC-E94AA8713B64}"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hf hd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
          </p:nvPr>
        </p:nvSpPr>
        <p:spPr>
          <a:xfrm>
            <a:off x="457200" y="1600200"/>
            <a:ext cx="36576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270248" y="1600200"/>
            <a:ext cx="36576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977382F3-BE19-41C0-BC18-471DFEC27D08}" type="datetime1">
              <a:rPr lang="en-US"/>
              <a:pPr>
                <a:defRPr/>
              </a:pPr>
              <a:t>9/12/2021</a:t>
            </a:fld>
            <a:endParaRPr lang="en-US"/>
          </a:p>
        </p:txBody>
      </p:sp>
      <p:sp>
        <p:nvSpPr>
          <p:cNvPr id="6" name="Footer Placeholder 2"/>
          <p:cNvSpPr>
            <a:spLocks noGrp="1"/>
          </p:cNvSpPr>
          <p:nvPr>
            <p:ph type="ftr" sz="quarter" idx="11"/>
          </p:nvPr>
        </p:nvSpPr>
        <p:spPr/>
        <p:txBody>
          <a:bodyPr/>
          <a:lstStyle>
            <a:lvl1pPr>
              <a:defRPr/>
            </a:lvl1pPr>
          </a:lstStyle>
          <a:p>
            <a:pPr>
              <a:defRPr/>
            </a:pPr>
            <a:r>
              <a:rPr lang="en-US"/>
              <a:t>1</a:t>
            </a:r>
          </a:p>
        </p:txBody>
      </p:sp>
      <p:sp>
        <p:nvSpPr>
          <p:cNvPr id="7" name="Slide Number Placeholder 22"/>
          <p:cNvSpPr>
            <a:spLocks noGrp="1"/>
          </p:cNvSpPr>
          <p:nvPr>
            <p:ph type="sldNum" sz="quarter" idx="12"/>
          </p:nvPr>
        </p:nvSpPr>
        <p:spPr/>
        <p:txBody>
          <a:bodyPr/>
          <a:lstStyle>
            <a:lvl1pPr>
              <a:defRPr/>
            </a:lvl1pPr>
          </a:lstStyle>
          <a:p>
            <a:pPr>
              <a:defRPr/>
            </a:pPr>
            <a:fld id="{D5B39779-D0E6-465D-80C3-373F851B716C}" type="slidenum">
              <a:rPr lang="en-US"/>
              <a:pPr>
                <a:defRPr/>
              </a:pPr>
              <a:t>‹#›</a:t>
            </a:fld>
            <a:endParaRPr lang="en-US"/>
          </a:p>
        </p:txBody>
      </p:sp>
    </p:spTree>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lstStyle>
            <a:lvl1pPr>
              <a:defRPr/>
            </a:lvl1pPr>
          </a:lstStyle>
          <a:p>
            <a:r>
              <a:rPr lang="en-US" smtClean="0"/>
              <a:t>Click to edit Master title style</a:t>
            </a:r>
            <a:endParaRPr lang="en-US"/>
          </a:p>
        </p:txBody>
      </p:sp>
      <p:sp>
        <p:nvSpPr>
          <p:cNvPr id="11" name="Content Placeholder 10"/>
          <p:cNvSpPr>
            <a:spLocks noGrp="1"/>
          </p:cNvSpPr>
          <p:nvPr>
            <p:ph sz="quarter" idx="2"/>
          </p:nvPr>
        </p:nvSpPr>
        <p:spPr>
          <a:xfrm>
            <a:off x="457200" y="2362200"/>
            <a:ext cx="36576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quarter" idx="4"/>
          </p:nvPr>
        </p:nvSpPr>
        <p:spPr>
          <a:xfrm>
            <a:off x="4371975" y="2362200"/>
            <a:ext cx="36576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en-US" smtClean="0"/>
              <a:t>Click to edit Master text styles</a:t>
            </a:r>
          </a:p>
        </p:txBody>
      </p:sp>
      <p:sp>
        <p:nvSpPr>
          <p:cNvPr id="7" name="Date Placeholder 13"/>
          <p:cNvSpPr>
            <a:spLocks noGrp="1"/>
          </p:cNvSpPr>
          <p:nvPr>
            <p:ph type="dt" sz="half" idx="10"/>
          </p:nvPr>
        </p:nvSpPr>
        <p:spPr/>
        <p:txBody>
          <a:bodyPr/>
          <a:lstStyle>
            <a:lvl1pPr>
              <a:defRPr/>
            </a:lvl1pPr>
          </a:lstStyle>
          <a:p>
            <a:pPr>
              <a:defRPr/>
            </a:pPr>
            <a:fld id="{ADE83572-8656-4404-95C7-F383A5344830}" type="datetime1">
              <a:rPr lang="en-US"/>
              <a:pPr>
                <a:defRPr/>
              </a:pPr>
              <a:t>9/12/2021</a:t>
            </a:fld>
            <a:endParaRPr lang="en-US"/>
          </a:p>
        </p:txBody>
      </p:sp>
      <p:sp>
        <p:nvSpPr>
          <p:cNvPr id="8" name="Footer Placeholder 2"/>
          <p:cNvSpPr>
            <a:spLocks noGrp="1"/>
          </p:cNvSpPr>
          <p:nvPr>
            <p:ph type="ftr" sz="quarter" idx="11"/>
          </p:nvPr>
        </p:nvSpPr>
        <p:spPr/>
        <p:txBody>
          <a:bodyPr/>
          <a:lstStyle>
            <a:lvl1pPr>
              <a:defRPr/>
            </a:lvl1pPr>
          </a:lstStyle>
          <a:p>
            <a:pPr>
              <a:defRPr/>
            </a:pPr>
            <a:r>
              <a:rPr lang="en-US"/>
              <a:t>1</a:t>
            </a:r>
          </a:p>
        </p:txBody>
      </p:sp>
      <p:sp>
        <p:nvSpPr>
          <p:cNvPr id="9" name="Slide Number Placeholder 22"/>
          <p:cNvSpPr>
            <a:spLocks noGrp="1"/>
          </p:cNvSpPr>
          <p:nvPr>
            <p:ph type="sldNum" sz="quarter" idx="12"/>
          </p:nvPr>
        </p:nvSpPr>
        <p:spPr/>
        <p:txBody>
          <a:bodyPr/>
          <a:lstStyle>
            <a:lvl1pPr>
              <a:defRPr/>
            </a:lvl1pPr>
          </a:lstStyle>
          <a:p>
            <a:pPr>
              <a:defRPr/>
            </a:pPr>
            <a:fld id="{517B706E-E217-4FE0-B3DD-77799D5DCA21}" type="slidenum">
              <a:rPr lang="en-US"/>
              <a:pPr>
                <a:defRPr/>
              </a:pPr>
              <a:t>‹#›</a:t>
            </a:fld>
            <a:endParaRPr lang="en-US"/>
          </a:p>
        </p:txBody>
      </p:sp>
    </p:spTree>
  </p:cSld>
  <p:clrMapOvr>
    <a:masterClrMapping/>
  </p:clrMapOvr>
  <p:hf hd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5"/>
          <p:cNvSpPr>
            <a:spLocks noGrp="1"/>
          </p:cNvSpPr>
          <p:nvPr>
            <p:ph type="dt" sz="half" idx="10"/>
          </p:nvPr>
        </p:nvSpPr>
        <p:spPr/>
        <p:txBody>
          <a:bodyPr rtlCol="0"/>
          <a:lstStyle>
            <a:lvl1pPr>
              <a:defRPr/>
            </a:lvl1pPr>
          </a:lstStyle>
          <a:p>
            <a:pPr>
              <a:defRPr/>
            </a:pPr>
            <a:fld id="{C6304B70-1D70-45E7-8485-1AB9799D43FA}" type="datetime1">
              <a:rPr lang="en-US"/>
              <a:pPr>
                <a:defRPr/>
              </a:pPr>
              <a:t>9/12/2021</a:t>
            </a:fld>
            <a:endParaRPr lang="en-US"/>
          </a:p>
        </p:txBody>
      </p:sp>
      <p:sp>
        <p:nvSpPr>
          <p:cNvPr id="4" name="Slide Number Placeholder 6"/>
          <p:cNvSpPr>
            <a:spLocks noGrp="1"/>
          </p:cNvSpPr>
          <p:nvPr>
            <p:ph type="sldNum" sz="quarter" idx="11"/>
          </p:nvPr>
        </p:nvSpPr>
        <p:spPr/>
        <p:txBody>
          <a:bodyPr rtlCol="0"/>
          <a:lstStyle>
            <a:lvl1pPr>
              <a:defRPr/>
            </a:lvl1pPr>
          </a:lstStyle>
          <a:p>
            <a:pPr>
              <a:defRPr/>
            </a:pPr>
            <a:fld id="{E81F2373-FC4F-4538-AA79-986BF2DAF59F}" type="slidenum">
              <a:rPr lang="en-US"/>
              <a:pPr>
                <a:defRPr/>
              </a:pPr>
              <a:t>‹#›</a:t>
            </a:fld>
            <a:endParaRPr lang="en-US"/>
          </a:p>
        </p:txBody>
      </p:sp>
      <p:sp>
        <p:nvSpPr>
          <p:cNvPr id="5" name="Footer Placeholder 7"/>
          <p:cNvSpPr>
            <a:spLocks noGrp="1"/>
          </p:cNvSpPr>
          <p:nvPr>
            <p:ph type="ftr" sz="quarter" idx="12"/>
          </p:nvPr>
        </p:nvSpPr>
        <p:spPr/>
        <p:txBody>
          <a:bodyPr rtlCol="0"/>
          <a:lstStyle>
            <a:lvl1pPr>
              <a:defRPr/>
            </a:lvl1pPr>
          </a:lstStyle>
          <a:p>
            <a:pPr>
              <a:defRPr/>
            </a:pPr>
            <a:r>
              <a:rPr lang="en-US"/>
              <a:t>1</a:t>
            </a:r>
          </a:p>
        </p:txBody>
      </p:sp>
    </p:spTree>
  </p:cSld>
  <p:clrMapOvr>
    <a:masterClrMapping/>
  </p:clrMapOvr>
  <p:hf hd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fld id="{431D36F5-B021-45B3-9423-2630800BAB72}" type="datetime1">
              <a:rPr lang="en-US"/>
              <a:pPr>
                <a:defRPr/>
              </a:pPr>
              <a:t>9/12/2021</a:t>
            </a:fld>
            <a:endParaRPr lang="en-US"/>
          </a:p>
        </p:txBody>
      </p:sp>
      <p:sp>
        <p:nvSpPr>
          <p:cNvPr id="3" name="Footer Placeholder 2"/>
          <p:cNvSpPr>
            <a:spLocks noGrp="1"/>
          </p:cNvSpPr>
          <p:nvPr>
            <p:ph type="ftr" sz="quarter" idx="11"/>
          </p:nvPr>
        </p:nvSpPr>
        <p:spPr/>
        <p:txBody>
          <a:bodyPr/>
          <a:lstStyle>
            <a:lvl1pPr>
              <a:defRPr/>
            </a:lvl1pPr>
          </a:lstStyle>
          <a:p>
            <a:pPr>
              <a:defRPr/>
            </a:pPr>
            <a:r>
              <a:rPr lang="en-US"/>
              <a:t>1</a:t>
            </a:r>
          </a:p>
        </p:txBody>
      </p:sp>
      <p:sp>
        <p:nvSpPr>
          <p:cNvPr id="4" name="Slide Number Placeholder 22"/>
          <p:cNvSpPr>
            <a:spLocks noGrp="1"/>
          </p:cNvSpPr>
          <p:nvPr>
            <p:ph type="sldNum" sz="quarter" idx="12"/>
          </p:nvPr>
        </p:nvSpPr>
        <p:spPr/>
        <p:txBody>
          <a:bodyPr/>
          <a:lstStyle>
            <a:lvl1pPr>
              <a:defRPr/>
            </a:lvl1pPr>
          </a:lstStyle>
          <a:p>
            <a:pPr>
              <a:defRPr/>
            </a:pPr>
            <a:fld id="{9A815C37-6171-45C1-9F37-DA2FFACDABAF}" type="slidenum">
              <a:rPr lang="en-US"/>
              <a:pPr>
                <a:defRPr/>
              </a:pPr>
              <a:t>‹#›</a:t>
            </a:fld>
            <a:endParaRPr lang="en-US"/>
          </a:p>
        </p:txBody>
      </p:sp>
    </p:spTree>
  </p:cSld>
  <p:clrMapOvr>
    <a:masterClrMapping/>
  </p:clrMapOvr>
  <p:hf hdr="0" dt="0"/>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a:defRPr/>
            </a:pPr>
            <a:endParaRPr lang="en-US" dirty="0"/>
          </a:p>
        </p:txBody>
      </p:sp>
      <p:sp>
        <p:nvSpPr>
          <p:cNvPr id="6" name="Straight Connector 5"/>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a:defRPr/>
            </a:pPr>
            <a:endParaRPr lang="en-US" dirty="0"/>
          </a:p>
        </p:txBody>
      </p:sp>
      <p:sp>
        <p:nvSpPr>
          <p:cNvPr id="7" name="Straight Connector 6"/>
          <p:cNvSpPr>
            <a:spLocks noChangeShapeType="1"/>
          </p:cNvSpPr>
          <p:nvPr/>
        </p:nvSpPr>
        <p:spPr bwMode="auto">
          <a:xfrm>
            <a:off x="6192838" y="0"/>
            <a:ext cx="0" cy="6858000"/>
          </a:xfrm>
          <a:prstGeom prst="line">
            <a:avLst/>
          </a:prstGeom>
          <a:noFill/>
          <a:ln w="12700" cap="flat" cmpd="sng" algn="ctr">
            <a:solidFill>
              <a:schemeClr val="accent1"/>
            </a:solidFill>
            <a:prstDash val="solid"/>
            <a:round/>
            <a:headEnd type="none" w="med" len="med"/>
            <a:tailEnd type="none" w="med" len="med"/>
          </a:ln>
          <a:effectLst/>
        </p:spPr>
        <p:txBody>
          <a:bodyPr/>
          <a:lstStyle/>
          <a:p>
            <a:pPr>
              <a:defRPr/>
            </a:pPr>
            <a:endParaRPr lang="en-US" dirty="0"/>
          </a:p>
        </p:txBody>
      </p:sp>
      <p:sp>
        <p:nvSpPr>
          <p:cNvPr id="8" name="Straight Connector 7"/>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a:lstStyle/>
          <a:p>
            <a:pPr>
              <a:defRPr/>
            </a:pPr>
            <a:endParaRPr lang="en-US"/>
          </a:p>
        </p:txBody>
      </p:sp>
      <p:sp>
        <p:nvSpPr>
          <p:cNvPr id="9" name="Rectangle 8"/>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0" name="Straight Connector 9"/>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a:defRPr/>
            </a:pPr>
            <a:endParaRPr lang="en-US"/>
          </a:p>
        </p:txBody>
      </p:sp>
      <p:sp>
        <p:nvSpPr>
          <p:cNvPr id="11" name="Oval 10"/>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2" name="Title 1"/>
          <p:cNvSpPr>
            <a:spLocks noGrp="1"/>
          </p:cNvSpPr>
          <p:nvPr>
            <p:ph type="title"/>
          </p:nvPr>
        </p:nvSpPr>
        <p:spPr>
          <a:xfrm rot="5400000">
            <a:off x="3371850" y="3200400"/>
            <a:ext cx="6309360" cy="457200"/>
          </a:xfrm>
        </p:spPr>
        <p:txBody>
          <a:bodyPr/>
          <a:lstStyle>
            <a:lvl1pPr algn="l">
              <a:buNone/>
              <a:defRPr sz="2000" b="1" cap="small" baseline="0"/>
            </a:lvl1pPr>
          </a:lstStyle>
          <a:p>
            <a:r>
              <a:rPr lang="en-US" smtClean="0"/>
              <a:t>Click to edit Master title style</a:t>
            </a:r>
            <a:endParaRPr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18" name="Content Placeholder 17"/>
          <p:cNvSpPr>
            <a:spLocks noGrp="1"/>
          </p:cNvSpPr>
          <p:nvPr>
            <p:ph sz="quarter" idx="1"/>
          </p:nvPr>
        </p:nvSpPr>
        <p:spPr>
          <a:xfrm>
            <a:off x="304800" y="274320"/>
            <a:ext cx="5638800" cy="632764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Date Placeholder 20"/>
          <p:cNvSpPr>
            <a:spLocks noGrp="1"/>
          </p:cNvSpPr>
          <p:nvPr>
            <p:ph type="dt" sz="half" idx="10"/>
          </p:nvPr>
        </p:nvSpPr>
        <p:spPr/>
        <p:txBody>
          <a:bodyPr rtlCol="0"/>
          <a:lstStyle>
            <a:lvl1pPr>
              <a:defRPr/>
            </a:lvl1pPr>
          </a:lstStyle>
          <a:p>
            <a:pPr>
              <a:defRPr/>
            </a:pPr>
            <a:fld id="{98E6DB60-4F1A-4C8A-8418-FCDF2C9636D6}" type="datetime1">
              <a:rPr lang="en-US"/>
              <a:pPr>
                <a:defRPr/>
              </a:pPr>
              <a:t>9/12/2021</a:t>
            </a:fld>
            <a:endParaRPr lang="en-US"/>
          </a:p>
        </p:txBody>
      </p:sp>
      <p:sp>
        <p:nvSpPr>
          <p:cNvPr id="13" name="Slide Number Placeholder 21"/>
          <p:cNvSpPr>
            <a:spLocks noGrp="1"/>
          </p:cNvSpPr>
          <p:nvPr>
            <p:ph type="sldNum" sz="quarter" idx="11"/>
          </p:nvPr>
        </p:nvSpPr>
        <p:spPr/>
        <p:txBody>
          <a:bodyPr rtlCol="0"/>
          <a:lstStyle>
            <a:lvl1pPr>
              <a:defRPr/>
            </a:lvl1pPr>
          </a:lstStyle>
          <a:p>
            <a:pPr>
              <a:defRPr/>
            </a:pPr>
            <a:fld id="{63FB3513-D879-465D-91CF-21434C9FBFEB}" type="slidenum">
              <a:rPr lang="en-US"/>
              <a:pPr>
                <a:defRPr/>
              </a:pPr>
              <a:t>‹#›</a:t>
            </a:fld>
            <a:endParaRPr lang="en-US"/>
          </a:p>
        </p:txBody>
      </p:sp>
      <p:sp>
        <p:nvSpPr>
          <p:cNvPr id="14" name="Footer Placeholder 22"/>
          <p:cNvSpPr>
            <a:spLocks noGrp="1"/>
          </p:cNvSpPr>
          <p:nvPr>
            <p:ph type="ftr" sz="quarter" idx="12"/>
          </p:nvPr>
        </p:nvSpPr>
        <p:spPr/>
        <p:txBody>
          <a:bodyPr rtlCol="0"/>
          <a:lstStyle>
            <a:lvl1pPr>
              <a:defRPr/>
            </a:lvl1pPr>
          </a:lstStyle>
          <a:p>
            <a:pPr>
              <a:defRPr/>
            </a:pPr>
            <a:r>
              <a:rPr lang="en-US"/>
              <a:t>1</a:t>
            </a:r>
          </a:p>
        </p:txBody>
      </p:sp>
    </p:spTree>
  </p:cSld>
  <p:clrMapOvr>
    <a:overrideClrMapping bg1="lt1" tx1="dk1" bg2="lt2" tx2="dk2" accent1="accent1" accent2="accent2" accent3="accent3" accent4="accent4" accent5="accent5" accent6="accent6" hlink="hlink" folHlink="folHlink"/>
  </p:clrMapOvr>
  <p:hf hd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6" name="Oval 5"/>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7" name="Straight Connector 6"/>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8" name="Rectangle 7"/>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9" name="Straight Connector 8"/>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a:defRPr/>
            </a:pPr>
            <a:endParaRPr lang="en-US"/>
          </a:p>
        </p:txBody>
      </p:sp>
      <p:sp>
        <p:nvSpPr>
          <p:cNvPr id="10" name="Straight Connector 9"/>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a:defRPr/>
            </a:pPr>
            <a:endParaRPr lang="en-US" dirty="0"/>
          </a:p>
        </p:txBody>
      </p:sp>
      <p:sp>
        <p:nvSpPr>
          <p:cNvPr id="11" name="Straight Connector 10"/>
          <p:cNvSpPr>
            <a:spLocks noChangeShapeType="1"/>
          </p:cNvSpPr>
          <p:nvPr/>
        </p:nvSpPr>
        <p:spPr bwMode="auto">
          <a:xfrm>
            <a:off x="6192838" y="0"/>
            <a:ext cx="0" cy="6858000"/>
          </a:xfrm>
          <a:prstGeom prst="line">
            <a:avLst/>
          </a:prstGeom>
          <a:noFill/>
          <a:ln w="12700" cap="flat" cmpd="sng" algn="ctr">
            <a:solidFill>
              <a:schemeClr val="accent1"/>
            </a:solidFill>
            <a:prstDash val="solid"/>
            <a:round/>
            <a:headEnd type="none" w="med" len="med"/>
            <a:tailEnd type="none" w="med" len="med"/>
          </a:ln>
          <a:effectLst/>
        </p:spPr>
        <p:txBody>
          <a:bodyPr/>
          <a:lstStyle/>
          <a:p>
            <a:pPr>
              <a:defRPr/>
            </a:pPr>
            <a:endParaRPr lang="en-US" dirty="0"/>
          </a:p>
        </p:txBody>
      </p:sp>
      <p:sp>
        <p:nvSpPr>
          <p:cNvPr id="2" name="Title 1"/>
          <p:cNvSpPr>
            <a:spLocks noGrp="1"/>
          </p:cNvSpPr>
          <p:nvPr>
            <p:ph type="title"/>
          </p:nvPr>
        </p:nvSpPr>
        <p:spPr>
          <a:xfrm rot="5400000">
            <a:off x="3350133" y="3200400"/>
            <a:ext cx="6309360" cy="457200"/>
          </a:xfrm>
        </p:spPr>
        <p:txBody>
          <a:bodyPr/>
          <a:lstStyle>
            <a:lvl1pPr algn="l">
              <a:buNone/>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ormAutofit/>
          </a:bodyPr>
          <a:lstStyle>
            <a:lvl1pPr marL="0" indent="0">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spcCol="274320" rtlCol="0" fromWordArt="0" forceAA="0">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a:r>
              <a:rPr lang="en-US" smtClean="0"/>
              <a:t>Click to edit Master text styles</a:t>
            </a:r>
          </a:p>
        </p:txBody>
      </p:sp>
      <p:sp>
        <p:nvSpPr>
          <p:cNvPr id="12" name="Date Placeholder 16"/>
          <p:cNvSpPr>
            <a:spLocks noGrp="1"/>
          </p:cNvSpPr>
          <p:nvPr>
            <p:ph type="dt" sz="half" idx="10"/>
          </p:nvPr>
        </p:nvSpPr>
        <p:spPr/>
        <p:txBody>
          <a:bodyPr rtlCol="0"/>
          <a:lstStyle>
            <a:lvl1pPr>
              <a:defRPr/>
            </a:lvl1pPr>
          </a:lstStyle>
          <a:p>
            <a:pPr>
              <a:defRPr/>
            </a:pPr>
            <a:fld id="{3AE9269F-CD1B-4DD1-892B-B60AE1DDD09C}" type="datetime1">
              <a:rPr lang="en-US"/>
              <a:pPr>
                <a:defRPr/>
              </a:pPr>
              <a:t>9/12/2021</a:t>
            </a:fld>
            <a:endParaRPr lang="en-US"/>
          </a:p>
        </p:txBody>
      </p:sp>
      <p:sp>
        <p:nvSpPr>
          <p:cNvPr id="13" name="Slide Number Placeholder 17"/>
          <p:cNvSpPr>
            <a:spLocks noGrp="1"/>
          </p:cNvSpPr>
          <p:nvPr>
            <p:ph type="sldNum" sz="quarter" idx="11"/>
          </p:nvPr>
        </p:nvSpPr>
        <p:spPr/>
        <p:txBody>
          <a:bodyPr rtlCol="0"/>
          <a:lstStyle>
            <a:lvl1pPr>
              <a:defRPr/>
            </a:lvl1pPr>
          </a:lstStyle>
          <a:p>
            <a:pPr>
              <a:defRPr/>
            </a:pPr>
            <a:fld id="{A8A43B11-9202-4BE8-B32B-29E7CD92E1C7}" type="slidenum">
              <a:rPr lang="en-US"/>
              <a:pPr>
                <a:defRPr/>
              </a:pPr>
              <a:t>‹#›</a:t>
            </a:fld>
            <a:endParaRPr lang="en-US"/>
          </a:p>
        </p:txBody>
      </p:sp>
      <p:sp>
        <p:nvSpPr>
          <p:cNvPr id="14" name="Footer Placeholder 20"/>
          <p:cNvSpPr>
            <a:spLocks noGrp="1"/>
          </p:cNvSpPr>
          <p:nvPr>
            <p:ph type="ftr" sz="quarter" idx="12"/>
          </p:nvPr>
        </p:nvSpPr>
        <p:spPr/>
        <p:txBody>
          <a:bodyPr rtlCol="0"/>
          <a:lstStyle>
            <a:lvl1pPr>
              <a:defRPr/>
            </a:lvl1pPr>
          </a:lstStyle>
          <a:p>
            <a:pPr>
              <a:defRPr/>
            </a:pPr>
            <a:r>
              <a:rPr lang="en-US"/>
              <a:t>1</a:t>
            </a:r>
          </a:p>
        </p:txBody>
      </p:sp>
    </p:spTree>
  </p:cSld>
  <p:clrMapOvr>
    <a:masterClrMapping/>
  </p:clrMapOvr>
  <p:hf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a:defRPr/>
            </a:pPr>
            <a:endParaRPr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lang="en-US" smtClean="0"/>
              <a:t>Click to edit Master title style</a:t>
            </a:r>
            <a:endParaRPr lang="en-US"/>
          </a:p>
        </p:txBody>
      </p:sp>
      <p:sp>
        <p:nvSpPr>
          <p:cNvPr id="1028" name="Text Placeholder 12"/>
          <p:cNvSpPr>
            <a:spLocks noGrp="1"/>
          </p:cNvSpPr>
          <p:nvPr>
            <p:ph type="body" idx="1"/>
          </p:nvPr>
        </p:nvSpPr>
        <p:spPr bwMode="auto">
          <a:xfrm>
            <a:off x="457200" y="1600200"/>
            <a:ext cx="7467600" cy="48736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rot="5400000">
            <a:off x="7589045" y="1081881"/>
            <a:ext cx="2011362" cy="384175"/>
          </a:xfrm>
          <a:prstGeom prst="rect">
            <a:avLst/>
          </a:prstGeom>
        </p:spPr>
        <p:txBody>
          <a:bodyPr vert="horz" anchor="ctr" anchorCtr="0"/>
          <a:lstStyle>
            <a:lvl1pPr algn="r" eaLnBrk="1" latinLnBrk="0" hangingPunct="1">
              <a:defRPr kumimoji="0" sz="1200" smtClean="0">
                <a:solidFill>
                  <a:schemeClr val="tx2"/>
                </a:solidFill>
              </a:defRPr>
            </a:lvl1pPr>
          </a:lstStyle>
          <a:p>
            <a:pPr>
              <a:defRPr/>
            </a:pPr>
            <a:fld id="{A660A951-FE3A-4CBC-982C-A1D7710D89DC}" type="datetime1">
              <a:rPr lang="en-US"/>
              <a:pPr>
                <a:defRPr/>
              </a:pPr>
              <a:t>9/12/2021</a:t>
            </a:fld>
            <a:endParaRPr lang="en-US"/>
          </a:p>
        </p:txBody>
      </p:sp>
      <p:sp>
        <p:nvSpPr>
          <p:cNvPr id="3" name="Footer Placeholder 2"/>
          <p:cNvSpPr>
            <a:spLocks noGrp="1"/>
          </p:cNvSpPr>
          <p:nvPr>
            <p:ph type="ftr" sz="quarter" idx="3"/>
          </p:nvPr>
        </p:nvSpPr>
        <p:spPr>
          <a:xfrm rot="5400000">
            <a:off x="6989763" y="3736975"/>
            <a:ext cx="3200400" cy="365125"/>
          </a:xfrm>
          <a:prstGeom prst="rect">
            <a:avLst/>
          </a:prstGeom>
        </p:spPr>
        <p:txBody>
          <a:bodyPr vert="horz" anchor="ctr" anchorCtr="0"/>
          <a:lstStyle>
            <a:lvl1pPr algn="l" eaLnBrk="1" latinLnBrk="0" hangingPunct="1">
              <a:defRPr kumimoji="0" sz="1200" smtClean="0">
                <a:solidFill>
                  <a:schemeClr val="tx2"/>
                </a:solidFill>
              </a:defRPr>
            </a:lvl1pPr>
          </a:lstStyle>
          <a:p>
            <a:pPr>
              <a:defRPr/>
            </a:pPr>
            <a:r>
              <a:rPr lang="en-US"/>
              <a:t>1</a:t>
            </a:r>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a:lstStyle/>
          <a:p>
            <a:pPr>
              <a:defRPr/>
            </a:pPr>
            <a:endParaRPr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a:defRPr/>
            </a:pPr>
            <a:endParaRPr lang="en-US"/>
          </a:p>
        </p:txBody>
      </p:sp>
      <p:sp>
        <p:nvSpPr>
          <p:cNvPr id="12" name="Oval 11"/>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23" name="Slide Number Placeholder 22"/>
          <p:cNvSpPr>
            <a:spLocks noGrp="1"/>
          </p:cNvSpPr>
          <p:nvPr>
            <p:ph type="sldNum" sz="quarter" idx="4"/>
          </p:nvPr>
        </p:nvSpPr>
        <p:spPr>
          <a:xfrm>
            <a:off x="8129588" y="5734050"/>
            <a:ext cx="609600" cy="520700"/>
          </a:xfrm>
          <a:prstGeom prst="rect">
            <a:avLst/>
          </a:prstGeom>
        </p:spPr>
        <p:txBody>
          <a:bodyPr vert="horz" anchor="ctr"/>
          <a:lstStyle>
            <a:lvl1pPr algn="ctr" eaLnBrk="1" latinLnBrk="0" hangingPunct="1">
              <a:defRPr kumimoji="0" sz="1400" b="1" smtClean="0">
                <a:solidFill>
                  <a:srgbClr val="FFFFFF"/>
                </a:solidFill>
              </a:defRPr>
            </a:lvl1pPr>
          </a:lstStyle>
          <a:p>
            <a:pPr>
              <a:defRPr/>
            </a:pPr>
            <a:fld id="{72BE71F6-1281-41CD-95F4-3AD1005838C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51" r:id="rId1"/>
    <p:sldLayoutId id="2147483752" r:id="rId2"/>
    <p:sldLayoutId id="2147483753" r:id="rId3"/>
    <p:sldLayoutId id="2147483746" r:id="rId4"/>
    <p:sldLayoutId id="2147483747" r:id="rId5"/>
    <p:sldLayoutId id="2147483754" r:id="rId6"/>
    <p:sldLayoutId id="2147483748" r:id="rId7"/>
    <p:sldLayoutId id="2147483755" r:id="rId8"/>
    <p:sldLayoutId id="2147483756" r:id="rId9"/>
    <p:sldLayoutId id="2147483749" r:id="rId10"/>
    <p:sldLayoutId id="2147483750" r:id="rId11"/>
  </p:sldLayoutIdLst>
  <p:hf hdr="0" dt="0"/>
  <p:txStyles>
    <p:titleStyle>
      <a:lvl1pPr algn="l" rtl="1" fontAlgn="base">
        <a:spcBef>
          <a:spcPct val="0"/>
        </a:spcBef>
        <a:spcAft>
          <a:spcPct val="0"/>
        </a:spcAft>
        <a:defRPr sz="3000" kern="1200" cap="small">
          <a:solidFill>
            <a:schemeClr val="tx2"/>
          </a:solidFill>
          <a:latin typeface="+mj-lt"/>
          <a:ea typeface="+mj-ea"/>
          <a:cs typeface="+mj-cs"/>
        </a:defRPr>
      </a:lvl1pPr>
      <a:lvl2pPr algn="l" rtl="1" fontAlgn="base">
        <a:spcBef>
          <a:spcPct val="0"/>
        </a:spcBef>
        <a:spcAft>
          <a:spcPct val="0"/>
        </a:spcAft>
        <a:defRPr sz="3000">
          <a:solidFill>
            <a:schemeClr val="tx2"/>
          </a:solidFill>
          <a:latin typeface="Century Schoolbook" pitchFamily="18" charset="0"/>
        </a:defRPr>
      </a:lvl2pPr>
      <a:lvl3pPr algn="l" rtl="1" fontAlgn="base">
        <a:spcBef>
          <a:spcPct val="0"/>
        </a:spcBef>
        <a:spcAft>
          <a:spcPct val="0"/>
        </a:spcAft>
        <a:defRPr sz="3000">
          <a:solidFill>
            <a:schemeClr val="tx2"/>
          </a:solidFill>
          <a:latin typeface="Century Schoolbook" pitchFamily="18" charset="0"/>
        </a:defRPr>
      </a:lvl3pPr>
      <a:lvl4pPr algn="l" rtl="1" fontAlgn="base">
        <a:spcBef>
          <a:spcPct val="0"/>
        </a:spcBef>
        <a:spcAft>
          <a:spcPct val="0"/>
        </a:spcAft>
        <a:defRPr sz="3000">
          <a:solidFill>
            <a:schemeClr val="tx2"/>
          </a:solidFill>
          <a:latin typeface="Century Schoolbook" pitchFamily="18" charset="0"/>
        </a:defRPr>
      </a:lvl4pPr>
      <a:lvl5pPr algn="l" rtl="1" fontAlgn="base">
        <a:spcBef>
          <a:spcPct val="0"/>
        </a:spcBef>
        <a:spcAft>
          <a:spcPct val="0"/>
        </a:spcAft>
        <a:defRPr sz="3000">
          <a:solidFill>
            <a:schemeClr val="tx2"/>
          </a:solidFill>
          <a:latin typeface="Century Schoolbook" pitchFamily="18" charset="0"/>
        </a:defRPr>
      </a:lvl5pPr>
      <a:lvl6pPr marL="457200" algn="l" rtl="1" fontAlgn="base">
        <a:spcBef>
          <a:spcPct val="0"/>
        </a:spcBef>
        <a:spcAft>
          <a:spcPct val="0"/>
        </a:spcAft>
        <a:defRPr sz="3000">
          <a:solidFill>
            <a:schemeClr val="tx2"/>
          </a:solidFill>
          <a:latin typeface="Century Schoolbook" pitchFamily="18" charset="0"/>
        </a:defRPr>
      </a:lvl6pPr>
      <a:lvl7pPr marL="914400" algn="l" rtl="1" fontAlgn="base">
        <a:spcBef>
          <a:spcPct val="0"/>
        </a:spcBef>
        <a:spcAft>
          <a:spcPct val="0"/>
        </a:spcAft>
        <a:defRPr sz="3000">
          <a:solidFill>
            <a:schemeClr val="tx2"/>
          </a:solidFill>
          <a:latin typeface="Century Schoolbook" pitchFamily="18" charset="0"/>
        </a:defRPr>
      </a:lvl7pPr>
      <a:lvl8pPr marL="1371600" algn="l" rtl="1" fontAlgn="base">
        <a:spcBef>
          <a:spcPct val="0"/>
        </a:spcBef>
        <a:spcAft>
          <a:spcPct val="0"/>
        </a:spcAft>
        <a:defRPr sz="3000">
          <a:solidFill>
            <a:schemeClr val="tx2"/>
          </a:solidFill>
          <a:latin typeface="Century Schoolbook" pitchFamily="18" charset="0"/>
        </a:defRPr>
      </a:lvl8pPr>
      <a:lvl9pPr marL="1828800" algn="l" rtl="1" fontAlgn="base">
        <a:spcBef>
          <a:spcPct val="0"/>
        </a:spcBef>
        <a:spcAft>
          <a:spcPct val="0"/>
        </a:spcAft>
        <a:defRPr sz="3000">
          <a:solidFill>
            <a:schemeClr val="tx2"/>
          </a:solidFill>
          <a:latin typeface="Century Schoolbook" pitchFamily="18" charset="0"/>
        </a:defRPr>
      </a:lvl9pPr>
    </p:titleStyle>
    <p:bodyStyle>
      <a:lvl1pPr marL="273050" indent="-273050" algn="r" rtl="1" fontAlgn="base">
        <a:spcBef>
          <a:spcPts val="600"/>
        </a:spcBef>
        <a:spcAft>
          <a:spcPct val="0"/>
        </a:spcAft>
        <a:buClr>
          <a:schemeClr val="accent1"/>
        </a:buClr>
        <a:buSzPct val="70000"/>
        <a:buFont typeface="Wingdings" pitchFamily="2" charset="2"/>
        <a:buChar char=""/>
        <a:defRPr sz="2400" kern="1200">
          <a:solidFill>
            <a:schemeClr val="tx1"/>
          </a:solidFill>
          <a:latin typeface="+mn-lt"/>
          <a:ea typeface="+mn-ea"/>
          <a:cs typeface="+mn-cs"/>
        </a:defRPr>
      </a:lvl1pPr>
      <a:lvl2pPr marL="639763" indent="-273050" algn="r" rtl="1" fontAlgn="base">
        <a:spcBef>
          <a:spcPct val="20000"/>
        </a:spcBef>
        <a:spcAft>
          <a:spcPct val="0"/>
        </a:spcAft>
        <a:buClr>
          <a:schemeClr val="accent1"/>
        </a:buClr>
        <a:buSzPct val="80000"/>
        <a:buFont typeface="Wingdings 2" pitchFamily="18" charset="2"/>
        <a:buChar char=""/>
        <a:defRPr sz="2100" kern="1200">
          <a:solidFill>
            <a:schemeClr val="tx1"/>
          </a:solidFill>
          <a:latin typeface="+mn-lt"/>
          <a:ea typeface="+mn-ea"/>
          <a:cs typeface="+mn-cs"/>
        </a:defRPr>
      </a:lvl2pPr>
      <a:lvl3pPr marL="914400" indent="-182563" algn="r" rtl="1" fontAlgn="base">
        <a:spcBef>
          <a:spcPct val="20000"/>
        </a:spcBef>
        <a:spcAft>
          <a:spcPct val="0"/>
        </a:spcAft>
        <a:buClr>
          <a:srgbClr val="E0752F"/>
        </a:buClr>
        <a:buSzPct val="60000"/>
        <a:buFont typeface="Wingdings" pitchFamily="2" charset="2"/>
        <a:buChar char=""/>
        <a:defRPr kern="1200">
          <a:solidFill>
            <a:schemeClr val="tx1"/>
          </a:solidFill>
          <a:latin typeface="+mn-lt"/>
          <a:ea typeface="+mn-ea"/>
          <a:cs typeface="+mn-cs"/>
        </a:defRPr>
      </a:lvl3pPr>
      <a:lvl4pPr marL="1187450" indent="-182563" algn="r" rtl="1" fontAlgn="base">
        <a:spcBef>
          <a:spcPct val="20000"/>
        </a:spcBef>
        <a:spcAft>
          <a:spcPct val="0"/>
        </a:spcAft>
        <a:buClr>
          <a:srgbClr val="FEC3AE"/>
        </a:buClr>
        <a:buSzPct val="60000"/>
        <a:buFont typeface="Wingdings" pitchFamily="2" charset="2"/>
        <a:buChar char=""/>
        <a:defRPr kern="1200">
          <a:solidFill>
            <a:schemeClr val="tx1"/>
          </a:solidFill>
          <a:latin typeface="+mn-lt"/>
          <a:ea typeface="+mn-ea"/>
          <a:cs typeface="+mn-cs"/>
        </a:defRPr>
      </a:lvl4pPr>
      <a:lvl5pPr marL="1462088" indent="-182563" algn="r" rtl="1" fontAlgn="base">
        <a:spcBef>
          <a:spcPct val="20000"/>
        </a:spcBef>
        <a:spcAft>
          <a:spcPct val="0"/>
        </a:spcAft>
        <a:buClr>
          <a:srgbClr val="BDCAE9"/>
        </a:buClr>
        <a:buSzPct val="68000"/>
        <a:buFont typeface="Wingdings 2" pitchFamily="18" charset="2"/>
        <a:buChar char=""/>
        <a:defRPr sz="1600" kern="1200">
          <a:solidFill>
            <a:schemeClr val="tx1"/>
          </a:solidFill>
          <a:latin typeface="+mn-lt"/>
          <a:ea typeface="+mn-ea"/>
          <a:cs typeface="+mn-cs"/>
        </a:defRPr>
      </a:lvl5pPr>
      <a:lvl6pPr marL="1737360" indent="-182880" algn="r" rtl="1"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r" rtl="1"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r" rtl="1"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r" rtl="1"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3.jpeg"/><Relationship Id="rId7" Type="http://schemas.openxmlformats.org/officeDocument/2006/relationships/image" Target="../media/image7.png"/><Relationship Id="rId2"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image" Target="../media/image6.jpeg"/><Relationship Id="rId5" Type="http://schemas.openxmlformats.org/officeDocument/2006/relationships/image" Target="../media/image5.jpeg"/><Relationship Id="rId10" Type="http://schemas.openxmlformats.org/officeDocument/2006/relationships/image" Target="../media/image10.jpeg"/><Relationship Id="rId4" Type="http://schemas.openxmlformats.org/officeDocument/2006/relationships/image" Target="../media/image4.jpeg"/><Relationship Id="rId9" Type="http://schemas.openxmlformats.org/officeDocument/2006/relationships/image" Target="../media/image9.jpeg"/></Relationships>
</file>

<file path=ppt/slides/_rels/slide10.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18.jpeg"/><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عنوان فرعي 2"/>
          <p:cNvSpPr>
            <a:spLocks noGrp="1"/>
          </p:cNvSpPr>
          <p:nvPr>
            <p:ph type="subTitle" idx="1"/>
          </p:nvPr>
        </p:nvSpPr>
        <p:spPr>
          <a:xfrm>
            <a:off x="2286000" y="5003800"/>
            <a:ext cx="6172200" cy="1371600"/>
          </a:xfrm>
        </p:spPr>
        <p:txBody>
          <a:bodyPr/>
          <a:lstStyle/>
          <a:p>
            <a:pPr>
              <a:buFont typeface="Wingdings 2" pitchFamily="18" charset="2"/>
              <a:buNone/>
            </a:pPr>
            <a:endParaRPr lang="ar-JO" dirty="0" smtClean="0"/>
          </a:p>
        </p:txBody>
      </p:sp>
      <p:sp>
        <p:nvSpPr>
          <p:cNvPr id="8196" name="عنصر نائب للتذييل 8"/>
          <p:cNvSpPr>
            <a:spLocks noGrp="1"/>
          </p:cNvSpPr>
          <p:nvPr>
            <p:ph type="ftr" sz="quarter" idx="11"/>
          </p:nvPr>
        </p:nvSpPr>
        <p:spPr>
          <a:noFill/>
          <a:ln>
            <a:miter lim="800000"/>
            <a:headEnd/>
            <a:tailEnd/>
          </a:ln>
        </p:spPr>
        <p:txBody>
          <a:bodyPr wrap="square" lIns="91440" tIns="45720" rIns="91440" bIns="45720" numCol="1" anchor="t" compatLnSpc="1">
            <a:prstTxWarp prst="textNoShape">
              <a:avLst/>
            </a:prstTxWarp>
          </a:bodyPr>
          <a:lstStyle/>
          <a:p>
            <a:r>
              <a:rPr lang="en-US"/>
              <a:t>1</a:t>
            </a:r>
          </a:p>
        </p:txBody>
      </p:sp>
      <p:sp>
        <p:nvSpPr>
          <p:cNvPr id="8197" name="عنصر نائب لرقم الشريحة 10"/>
          <p:cNvSpPr>
            <a:spLocks noGrp="1"/>
          </p:cNvSpPr>
          <p:nvPr>
            <p:ph type="sldNum" sz="quarter" idx="12"/>
          </p:nvPr>
        </p:nvSpPr>
        <p:spPr>
          <a:noFill/>
          <a:ln>
            <a:miter lim="800000"/>
            <a:headEnd/>
            <a:tailEnd/>
          </a:ln>
        </p:spPr>
        <p:txBody>
          <a:bodyPr wrap="square" lIns="91440" tIns="45720" rIns="91440" bIns="45720" numCol="1" anchorCtr="0" compatLnSpc="1">
            <a:prstTxWarp prst="textNoShape">
              <a:avLst/>
            </a:prstTxWarp>
          </a:bodyPr>
          <a:lstStyle/>
          <a:p>
            <a:fld id="{E1A0D38A-58F1-4D92-8FE9-A463533FFEE8}" type="slidenum">
              <a:rPr lang="en-US"/>
              <a:pPr/>
              <a:t>1</a:t>
            </a:fld>
            <a:endParaRPr lang="en-US"/>
          </a:p>
        </p:txBody>
      </p:sp>
      <p:sp>
        <p:nvSpPr>
          <p:cNvPr id="8199" name="Rectangle 5"/>
          <p:cNvSpPr>
            <a:spLocks noChangeArrowheads="1"/>
          </p:cNvSpPr>
          <p:nvPr/>
        </p:nvSpPr>
        <p:spPr bwMode="auto">
          <a:xfrm>
            <a:off x="0" y="1"/>
            <a:ext cx="2667000" cy="7602081"/>
          </a:xfrm>
          <a:prstGeom prst="rect">
            <a:avLst/>
          </a:prstGeom>
          <a:noFill/>
          <a:ln w="9525">
            <a:noFill/>
            <a:miter lim="800000"/>
            <a:headEnd/>
            <a:tailEnd/>
          </a:ln>
        </p:spPr>
        <p:txBody>
          <a:bodyPr wrap="square" anchor="ctr">
            <a:spAutoFit/>
          </a:bodyPr>
          <a:lstStyle/>
          <a:p>
            <a:pPr algn="l"/>
            <a:endParaRPr lang="ar-SA" sz="1600" b="1" dirty="0">
              <a:latin typeface="Calibri" pitchFamily="34" charset="0"/>
            </a:endParaRPr>
          </a:p>
          <a:p>
            <a:pPr algn="l"/>
            <a:endParaRPr lang="ar-SA" sz="1600" b="1" dirty="0">
              <a:latin typeface="Calibri" pitchFamily="34" charset="0"/>
            </a:endParaRPr>
          </a:p>
          <a:p>
            <a:pPr algn="l"/>
            <a:endParaRPr lang="ar-SA" sz="1600" b="1" dirty="0">
              <a:latin typeface="Calibri" pitchFamily="34" charset="0"/>
            </a:endParaRPr>
          </a:p>
          <a:p>
            <a:pPr algn="l"/>
            <a:endParaRPr lang="ar-SA" sz="1600" b="1" dirty="0">
              <a:latin typeface="Calibri" pitchFamily="34" charset="0"/>
            </a:endParaRPr>
          </a:p>
          <a:p>
            <a:pPr algn="l"/>
            <a:endParaRPr lang="ar-SA" sz="1600" b="1" dirty="0">
              <a:latin typeface="Calibri" pitchFamily="34" charset="0"/>
            </a:endParaRPr>
          </a:p>
          <a:p>
            <a:pPr algn="l"/>
            <a:endParaRPr lang="ar-SA" sz="1600" b="1" dirty="0">
              <a:latin typeface="Calibri" pitchFamily="34" charset="0"/>
            </a:endParaRPr>
          </a:p>
          <a:p>
            <a:pPr algn="l"/>
            <a:endParaRPr lang="ar-SA" sz="1600" b="1" dirty="0">
              <a:latin typeface="Calibri" pitchFamily="34" charset="0"/>
            </a:endParaRPr>
          </a:p>
          <a:p>
            <a:pPr algn="l"/>
            <a:endParaRPr lang="ar-SA" sz="1600" b="1" dirty="0">
              <a:latin typeface="Calibri" pitchFamily="34" charset="0"/>
            </a:endParaRPr>
          </a:p>
          <a:p>
            <a:pPr algn="l"/>
            <a:endParaRPr lang="ar-SA" sz="1600" b="1" dirty="0">
              <a:latin typeface="Calibri" pitchFamily="34" charset="0"/>
            </a:endParaRPr>
          </a:p>
          <a:p>
            <a:pPr algn="l"/>
            <a:endParaRPr lang="ar-SA" sz="1600" b="1" dirty="0">
              <a:latin typeface="Calibri" pitchFamily="34" charset="0"/>
            </a:endParaRPr>
          </a:p>
          <a:p>
            <a:pPr algn="l"/>
            <a:endParaRPr lang="ar-SA" sz="1600" b="1" dirty="0">
              <a:latin typeface="Calibri" pitchFamily="34" charset="0"/>
            </a:endParaRPr>
          </a:p>
          <a:p>
            <a:pPr algn="l"/>
            <a:endParaRPr lang="ar-SA" sz="1600" b="1" dirty="0">
              <a:latin typeface="Calibri" pitchFamily="34" charset="0"/>
            </a:endParaRPr>
          </a:p>
          <a:p>
            <a:pPr algn="l"/>
            <a:endParaRPr lang="ar-SA" sz="1600" b="1" dirty="0">
              <a:latin typeface="Calibri" pitchFamily="34" charset="0"/>
            </a:endParaRPr>
          </a:p>
          <a:p>
            <a:pPr algn="l"/>
            <a:endParaRPr lang="ar-SA" sz="1600" b="1" dirty="0">
              <a:latin typeface="Calibri" pitchFamily="34" charset="0"/>
            </a:endParaRPr>
          </a:p>
          <a:p>
            <a:pPr algn="l"/>
            <a:endParaRPr lang="ar-SA" sz="1600" b="1" dirty="0">
              <a:latin typeface="Calibri" pitchFamily="34" charset="0"/>
            </a:endParaRPr>
          </a:p>
          <a:p>
            <a:pPr algn="l"/>
            <a:endParaRPr lang="ar-SA" sz="1600" b="1" dirty="0">
              <a:latin typeface="Calibri" pitchFamily="34" charset="0"/>
            </a:endParaRPr>
          </a:p>
          <a:p>
            <a:pPr algn="l"/>
            <a:endParaRPr lang="ar-SA" sz="1600" b="1" dirty="0">
              <a:latin typeface="Calibri" pitchFamily="34" charset="0"/>
            </a:endParaRPr>
          </a:p>
          <a:p>
            <a:pPr algn="l"/>
            <a:endParaRPr lang="ar-SA" sz="1600" b="1" dirty="0">
              <a:latin typeface="Calibri" pitchFamily="34" charset="0"/>
            </a:endParaRPr>
          </a:p>
          <a:p>
            <a:pPr algn="l"/>
            <a:endParaRPr lang="ar-SA" sz="1600" b="1" dirty="0">
              <a:latin typeface="Calibri" pitchFamily="34" charset="0"/>
            </a:endParaRPr>
          </a:p>
          <a:p>
            <a:pPr algn="l"/>
            <a:endParaRPr lang="ar-SA" sz="1600" b="1" dirty="0">
              <a:latin typeface="Calibri" pitchFamily="34" charset="0"/>
            </a:endParaRPr>
          </a:p>
          <a:p>
            <a:endParaRPr lang="ar-SA" sz="3600" b="1" dirty="0">
              <a:latin typeface="Calibri" pitchFamily="34" charset="0"/>
            </a:endParaRPr>
          </a:p>
          <a:p>
            <a:r>
              <a:rPr lang="ar-JO" sz="2000" b="1" dirty="0">
                <a:latin typeface="Calibri" pitchFamily="34" charset="0"/>
              </a:rPr>
              <a:t>     </a:t>
            </a:r>
            <a:endParaRPr lang="ar-JO" sz="2000" b="1" dirty="0" smtClean="0">
              <a:latin typeface="Calibri" pitchFamily="34" charset="0"/>
            </a:endParaRPr>
          </a:p>
          <a:p>
            <a:endParaRPr lang="ar-JO" sz="2000" b="1" dirty="0" smtClean="0">
              <a:latin typeface="Calibri" pitchFamily="34" charset="0"/>
            </a:endParaRPr>
          </a:p>
          <a:p>
            <a:r>
              <a:rPr lang="ar-JO" sz="2000" b="1" dirty="0" smtClean="0">
                <a:latin typeface="Calibri" pitchFamily="34" charset="0"/>
              </a:rPr>
              <a:t>    </a:t>
            </a:r>
            <a:r>
              <a:rPr lang="ar-JO" sz="3200" b="1" dirty="0" smtClean="0">
                <a:latin typeface="Calibri" pitchFamily="34" charset="0"/>
              </a:rPr>
              <a:t>التوجيه الوطني</a:t>
            </a:r>
          </a:p>
          <a:p>
            <a:r>
              <a:rPr lang="ar-JO" sz="2000" b="1" smtClean="0">
                <a:latin typeface="Georgia" pitchFamily="18" charset="0"/>
                <a:cs typeface="Times New Roman" pitchFamily="18" charset="0"/>
              </a:rPr>
              <a:t>               2021</a:t>
            </a:r>
            <a:endParaRPr lang="ar-JO" sz="2000" b="1" dirty="0" smtClean="0">
              <a:latin typeface="Calibri" pitchFamily="34" charset="0"/>
            </a:endParaRPr>
          </a:p>
          <a:p>
            <a:endParaRPr lang="ar-JO" sz="2000" b="1" dirty="0" smtClean="0">
              <a:latin typeface="Calibri" pitchFamily="34" charset="0"/>
            </a:endParaRPr>
          </a:p>
          <a:p>
            <a:endParaRPr lang="en-US" sz="2000" dirty="0"/>
          </a:p>
        </p:txBody>
      </p:sp>
      <p:sp>
        <p:nvSpPr>
          <p:cNvPr id="8200" name="مستطيل 7"/>
          <p:cNvSpPr>
            <a:spLocks noChangeArrowheads="1"/>
          </p:cNvSpPr>
          <p:nvPr/>
        </p:nvSpPr>
        <p:spPr bwMode="auto">
          <a:xfrm>
            <a:off x="457200" y="1"/>
            <a:ext cx="8305800" cy="2431435"/>
          </a:xfrm>
          <a:prstGeom prst="rect">
            <a:avLst/>
          </a:prstGeom>
          <a:noFill/>
          <a:ln w="9525">
            <a:noFill/>
            <a:miter lim="800000"/>
            <a:headEnd/>
            <a:tailEnd/>
          </a:ln>
        </p:spPr>
        <p:txBody>
          <a:bodyPr wrap="square">
            <a:spAutoFit/>
          </a:bodyPr>
          <a:lstStyle/>
          <a:p>
            <a:pPr algn="ctr"/>
            <a:r>
              <a:rPr lang="ar-JO" sz="4000" b="1" dirty="0" smtClean="0">
                <a:latin typeface="Georgia" pitchFamily="18" charset="0"/>
                <a:cs typeface="Times New Roman" pitchFamily="18" charset="0"/>
              </a:rPr>
              <a:t>   ياسر عرفات (ابو عمار)</a:t>
            </a:r>
          </a:p>
          <a:p>
            <a:pPr algn="ctr"/>
            <a:r>
              <a:rPr lang="ar-JO" sz="4800" b="1" dirty="0" smtClean="0">
                <a:solidFill>
                  <a:srgbClr val="FF0000"/>
                </a:solidFill>
                <a:latin typeface="Georgia" pitchFamily="18" charset="0"/>
                <a:cs typeface="Times New Roman" pitchFamily="18" charset="0"/>
              </a:rPr>
              <a:t>من الكرامة الى </a:t>
            </a:r>
            <a:r>
              <a:rPr lang="ar-JO" sz="4800" b="1" dirty="0" smtClean="0">
                <a:solidFill>
                  <a:srgbClr val="FF0000"/>
                </a:solidFill>
                <a:latin typeface="Georgia" pitchFamily="18" charset="0"/>
                <a:cs typeface="Times New Roman" pitchFamily="18" charset="0"/>
              </a:rPr>
              <a:t>الشرعية الثورية</a:t>
            </a:r>
            <a:endParaRPr lang="ar-JO" sz="4800" b="1" dirty="0" smtClean="0">
              <a:solidFill>
                <a:srgbClr val="FF0000"/>
              </a:solidFill>
              <a:latin typeface="Georgia" pitchFamily="18" charset="0"/>
              <a:cs typeface="Times New Roman" pitchFamily="18" charset="0"/>
            </a:endParaRPr>
          </a:p>
          <a:p>
            <a:pPr algn="ctr"/>
            <a:r>
              <a:rPr lang="ar-JO" sz="3200" b="1" dirty="0" smtClean="0">
                <a:solidFill>
                  <a:srgbClr val="00B050"/>
                </a:solidFill>
                <a:latin typeface="Georgia" pitchFamily="18" charset="0"/>
                <a:cs typeface="Times New Roman" pitchFamily="18" charset="0"/>
              </a:rPr>
              <a:t>          (المحاضرة الثانية)</a:t>
            </a:r>
            <a:endParaRPr lang="ar-JO" sz="3200" b="1" dirty="0">
              <a:solidFill>
                <a:srgbClr val="00B050"/>
              </a:solidFill>
              <a:latin typeface="Georgia" pitchFamily="18" charset="0"/>
              <a:cs typeface="Times New Roman" pitchFamily="18" charset="0"/>
            </a:endParaRPr>
          </a:p>
          <a:p>
            <a:pPr algn="ctr"/>
            <a:r>
              <a:rPr lang="ar-JO" sz="3200" b="1" dirty="0">
                <a:latin typeface="Georgia" pitchFamily="18" charset="0"/>
                <a:cs typeface="Times New Roman" pitchFamily="18" charset="0"/>
              </a:rPr>
              <a:t>     </a:t>
            </a:r>
            <a:endParaRPr lang="en-US" sz="3200" b="1" dirty="0">
              <a:latin typeface="Georgia" pitchFamily="18" charset="0"/>
            </a:endParaRPr>
          </a:p>
        </p:txBody>
      </p:sp>
      <p:pic>
        <p:nvPicPr>
          <p:cNvPr id="1026" name="Picture 2" descr="C:\Users\Rtuameh\Desktop\مؤتم 1964.png"/>
          <p:cNvPicPr>
            <a:picLocks noChangeAspect="1" noChangeArrowheads="1"/>
          </p:cNvPicPr>
          <p:nvPr/>
        </p:nvPicPr>
        <p:blipFill>
          <a:blip r:embed="rId2" cstate="print"/>
          <a:srcRect/>
          <a:stretch>
            <a:fillRect/>
          </a:stretch>
        </p:blipFill>
        <p:spPr bwMode="auto">
          <a:xfrm>
            <a:off x="0" y="1905000"/>
            <a:ext cx="2222500" cy="1524000"/>
          </a:xfrm>
          <a:prstGeom prst="rect">
            <a:avLst/>
          </a:prstGeom>
          <a:noFill/>
        </p:spPr>
      </p:pic>
      <p:pic>
        <p:nvPicPr>
          <p:cNvPr id="1028" name="Picture 4" descr="C:\Users\Rtuameh\Desktop\حسين والشقيري.jpeg"/>
          <p:cNvPicPr>
            <a:picLocks noChangeAspect="1" noChangeArrowheads="1"/>
          </p:cNvPicPr>
          <p:nvPr/>
        </p:nvPicPr>
        <p:blipFill>
          <a:blip r:embed="rId3" cstate="print"/>
          <a:srcRect/>
          <a:stretch>
            <a:fillRect/>
          </a:stretch>
        </p:blipFill>
        <p:spPr bwMode="auto">
          <a:xfrm>
            <a:off x="3505200" y="1981200"/>
            <a:ext cx="2286000" cy="1447800"/>
          </a:xfrm>
          <a:prstGeom prst="rect">
            <a:avLst/>
          </a:prstGeom>
          <a:noFill/>
        </p:spPr>
      </p:pic>
      <p:pic>
        <p:nvPicPr>
          <p:cNvPr id="1029" name="Picture 5" descr="C:\Users\Rtuameh\Desktop\العاصفة.jpg"/>
          <p:cNvPicPr>
            <a:picLocks noChangeAspect="1" noChangeArrowheads="1"/>
          </p:cNvPicPr>
          <p:nvPr/>
        </p:nvPicPr>
        <p:blipFill>
          <a:blip r:embed="rId4"/>
          <a:srcRect/>
          <a:stretch>
            <a:fillRect/>
          </a:stretch>
        </p:blipFill>
        <p:spPr bwMode="auto">
          <a:xfrm>
            <a:off x="5791200" y="1981200"/>
            <a:ext cx="1905000" cy="1447800"/>
          </a:xfrm>
          <a:prstGeom prst="rect">
            <a:avLst/>
          </a:prstGeom>
          <a:noFill/>
        </p:spPr>
      </p:pic>
      <p:pic>
        <p:nvPicPr>
          <p:cNvPr id="1030" name="Picture 6" descr="C:\Users\Rtuameh\Desktop\الرباط 1969.jpg"/>
          <p:cNvPicPr>
            <a:picLocks noChangeAspect="1" noChangeArrowheads="1"/>
          </p:cNvPicPr>
          <p:nvPr/>
        </p:nvPicPr>
        <p:blipFill>
          <a:blip r:embed="rId5" cstate="print"/>
          <a:srcRect/>
          <a:stretch>
            <a:fillRect/>
          </a:stretch>
        </p:blipFill>
        <p:spPr bwMode="auto">
          <a:xfrm>
            <a:off x="0" y="3429000"/>
            <a:ext cx="2057400" cy="1981199"/>
          </a:xfrm>
          <a:prstGeom prst="rect">
            <a:avLst/>
          </a:prstGeom>
          <a:noFill/>
        </p:spPr>
      </p:pic>
      <p:pic>
        <p:nvPicPr>
          <p:cNvPr id="1031" name="Picture 7" descr="C:\Users\Rtuameh\Desktop\تايم 2.jpg"/>
          <p:cNvPicPr>
            <a:picLocks noChangeAspect="1" noChangeArrowheads="1"/>
          </p:cNvPicPr>
          <p:nvPr/>
        </p:nvPicPr>
        <p:blipFill>
          <a:blip r:embed="rId6"/>
          <a:srcRect/>
          <a:stretch>
            <a:fillRect/>
          </a:stretch>
        </p:blipFill>
        <p:spPr bwMode="auto">
          <a:xfrm>
            <a:off x="2057400" y="3429000"/>
            <a:ext cx="1905000" cy="1981200"/>
          </a:xfrm>
          <a:prstGeom prst="rect">
            <a:avLst/>
          </a:prstGeom>
          <a:noFill/>
        </p:spPr>
      </p:pic>
      <p:pic>
        <p:nvPicPr>
          <p:cNvPr id="1032" name="Picture 8" descr="C:\Users\Rtuameh\Desktop\منظمة التحرير (شعار).png"/>
          <p:cNvPicPr>
            <a:picLocks noChangeAspect="1" noChangeArrowheads="1"/>
          </p:cNvPicPr>
          <p:nvPr/>
        </p:nvPicPr>
        <p:blipFill>
          <a:blip r:embed="rId7"/>
          <a:srcRect/>
          <a:stretch>
            <a:fillRect/>
          </a:stretch>
        </p:blipFill>
        <p:spPr bwMode="auto">
          <a:xfrm>
            <a:off x="2133600" y="1828800"/>
            <a:ext cx="1447801" cy="1592262"/>
          </a:xfrm>
          <a:prstGeom prst="rect">
            <a:avLst/>
          </a:prstGeom>
          <a:noFill/>
        </p:spPr>
      </p:pic>
      <p:pic>
        <p:nvPicPr>
          <p:cNvPr id="3074" name="Picture 2" descr="C:\Users\Rtuameh\Desktop\الامم المتحدة.jpg"/>
          <p:cNvPicPr>
            <a:picLocks noChangeAspect="1" noChangeArrowheads="1"/>
          </p:cNvPicPr>
          <p:nvPr/>
        </p:nvPicPr>
        <p:blipFill>
          <a:blip r:embed="rId8"/>
          <a:srcRect/>
          <a:stretch>
            <a:fillRect/>
          </a:stretch>
        </p:blipFill>
        <p:spPr bwMode="auto">
          <a:xfrm>
            <a:off x="7391400" y="3429000"/>
            <a:ext cx="1752600" cy="1981200"/>
          </a:xfrm>
          <a:prstGeom prst="rect">
            <a:avLst/>
          </a:prstGeom>
          <a:noFill/>
        </p:spPr>
      </p:pic>
      <p:pic>
        <p:nvPicPr>
          <p:cNvPr id="3075" name="Picture 3" descr="C:\Users\Rtuameh\Desktop\الربا74.jpg"/>
          <p:cNvPicPr>
            <a:picLocks noChangeAspect="1" noChangeArrowheads="1"/>
          </p:cNvPicPr>
          <p:nvPr/>
        </p:nvPicPr>
        <p:blipFill>
          <a:blip r:embed="rId9"/>
          <a:srcRect/>
          <a:stretch>
            <a:fillRect/>
          </a:stretch>
        </p:blipFill>
        <p:spPr bwMode="auto">
          <a:xfrm>
            <a:off x="5791200" y="3429000"/>
            <a:ext cx="1828800" cy="1981200"/>
          </a:xfrm>
          <a:prstGeom prst="rect">
            <a:avLst/>
          </a:prstGeom>
          <a:noFill/>
        </p:spPr>
      </p:pic>
      <p:pic>
        <p:nvPicPr>
          <p:cNvPr id="2" name="Picture 2" descr="C:\Users\Rtuameh\Desktop\ياسر والحسن.jpg"/>
          <p:cNvPicPr>
            <a:picLocks noChangeAspect="1" noChangeArrowheads="1"/>
          </p:cNvPicPr>
          <p:nvPr/>
        </p:nvPicPr>
        <p:blipFill>
          <a:blip r:embed="rId10"/>
          <a:srcRect/>
          <a:stretch>
            <a:fillRect/>
          </a:stretch>
        </p:blipFill>
        <p:spPr bwMode="auto">
          <a:xfrm>
            <a:off x="3962400" y="3429000"/>
            <a:ext cx="1951037" cy="1981200"/>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rot="18929114">
            <a:off x="2698615" y="2243380"/>
            <a:ext cx="7152107" cy="554718"/>
          </a:xfrm>
        </p:spPr>
        <p:txBody>
          <a:bodyPr>
            <a:noAutofit/>
          </a:bodyPr>
          <a:lstStyle/>
          <a:p>
            <a:pPr algn="r"/>
            <a:r>
              <a:rPr lang="ar-JO" sz="3200" dirty="0" smtClean="0">
                <a:solidFill>
                  <a:srgbClr val="FF0000"/>
                </a:solidFill>
              </a:rPr>
              <a:t>افكار ابو عمار وادبيات المنظمة</a:t>
            </a:r>
            <a:endParaRPr lang="ar-JO" sz="3200" dirty="0">
              <a:solidFill>
                <a:srgbClr val="FF0000"/>
              </a:solidFill>
            </a:endParaRPr>
          </a:p>
        </p:txBody>
      </p:sp>
      <p:sp>
        <p:nvSpPr>
          <p:cNvPr id="3" name="Text Placeholder 2"/>
          <p:cNvSpPr>
            <a:spLocks noGrp="1"/>
          </p:cNvSpPr>
          <p:nvPr>
            <p:ph type="body" idx="2"/>
          </p:nvPr>
        </p:nvSpPr>
        <p:spPr/>
        <p:txBody>
          <a:bodyPr/>
          <a:lstStyle/>
          <a:p>
            <a:endParaRPr lang="ar-JO" dirty="0"/>
          </a:p>
        </p:txBody>
      </p:sp>
      <p:sp>
        <p:nvSpPr>
          <p:cNvPr id="4" name="Content Placeholder 3"/>
          <p:cNvSpPr>
            <a:spLocks noGrp="1"/>
          </p:cNvSpPr>
          <p:nvPr>
            <p:ph sz="quarter" idx="1"/>
          </p:nvPr>
        </p:nvSpPr>
        <p:spPr>
          <a:xfrm>
            <a:off x="0" y="0"/>
            <a:ext cx="6172200" cy="6858000"/>
          </a:xfrm>
        </p:spPr>
        <p:txBody>
          <a:bodyPr/>
          <a:lstStyle/>
          <a:p>
            <a:pPr algn="just"/>
            <a:r>
              <a:rPr lang="ar-SA" sz="3200" dirty="0" smtClean="0">
                <a:latin typeface="Calibri" pitchFamily="34" charset="0"/>
                <a:ea typeface="Times New Roman" pitchFamily="18" charset="0"/>
              </a:rPr>
              <a:t>عقد الـمجلس الوطني الفلسطيني</a:t>
            </a:r>
            <a:r>
              <a:rPr lang="ar-JO" sz="3200" dirty="0" smtClean="0">
                <a:latin typeface="Calibri" pitchFamily="34" charset="0"/>
                <a:ea typeface="Times New Roman" pitchFamily="18" charset="0"/>
              </a:rPr>
              <a:t> بعد هزيمة حزيران</a:t>
            </a:r>
            <a:r>
              <a:rPr lang="ar-SA" sz="3200" dirty="0" smtClean="0">
                <a:latin typeface="Calibri" pitchFamily="34" charset="0"/>
                <a:ea typeface="Times New Roman" pitchFamily="18" charset="0"/>
              </a:rPr>
              <a:t> دورته الرابعة </a:t>
            </a:r>
            <a:r>
              <a:rPr lang="ar-JO" sz="3200" dirty="0" smtClean="0"/>
              <a:t>في الفترة10-17تموز /يوليو 1968م </a:t>
            </a:r>
            <a:r>
              <a:rPr lang="ar-SA" sz="3200" dirty="0" smtClean="0">
                <a:latin typeface="Calibri" pitchFamily="34" charset="0"/>
                <a:ea typeface="Times New Roman" pitchFamily="18" charset="0"/>
              </a:rPr>
              <a:t>في القاهرة</a:t>
            </a:r>
            <a:r>
              <a:rPr lang="ar-JO" sz="3200" dirty="0" smtClean="0"/>
              <a:t> تمثلت فيها المنظمات الفلسطينية بقوة وكان من اهم مخرجات هذه الدورة تكثيف العمل الفدائي. ادخال تعديلات على "الميثاق القومي الفلسطيني"، الذي صار يحمل اسم "الميثاق الوطني الفلسطيني"، إبراز الطابع الوطني للنضال التحرري الفلسطيني، استبدال شعار -"إزالة آثار العدوان" الذي تبنته الدول العربية- إلى "تحرير الأرض الفلسطينية بكاملها وممارسة سيادة الشعب العربي الفلسطيني عليها" عبر الكفاح المسلح، </a:t>
            </a:r>
            <a:endParaRPr lang="ar-JO" dirty="0"/>
          </a:p>
        </p:txBody>
      </p:sp>
      <p:sp>
        <p:nvSpPr>
          <p:cNvPr id="5" name="Slide Number Placeholder 4"/>
          <p:cNvSpPr>
            <a:spLocks noGrp="1"/>
          </p:cNvSpPr>
          <p:nvPr>
            <p:ph type="sldNum" sz="quarter" idx="11"/>
          </p:nvPr>
        </p:nvSpPr>
        <p:spPr/>
        <p:txBody>
          <a:bodyPr/>
          <a:lstStyle/>
          <a:p>
            <a:pPr>
              <a:defRPr/>
            </a:pPr>
            <a:fld id="{63FB3513-D879-465D-91CF-21434C9FBFEB}" type="slidenum">
              <a:rPr lang="en-US" smtClean="0"/>
              <a:pPr>
                <a:defRPr/>
              </a:pPr>
              <a:t>10</a:t>
            </a:fld>
            <a:endParaRPr lang="en-US"/>
          </a:p>
        </p:txBody>
      </p:sp>
      <p:sp>
        <p:nvSpPr>
          <p:cNvPr id="6" name="Footer Placeholder 5"/>
          <p:cNvSpPr>
            <a:spLocks noGrp="1"/>
          </p:cNvSpPr>
          <p:nvPr>
            <p:ph type="ftr" sz="quarter" idx="12"/>
          </p:nvPr>
        </p:nvSpPr>
        <p:spPr/>
        <p:txBody>
          <a:bodyPr/>
          <a:lstStyle/>
          <a:p>
            <a:pPr>
              <a:defRPr/>
            </a:pPr>
            <a:r>
              <a:rPr lang="en-US" smtClean="0"/>
              <a:t>1</a:t>
            </a:r>
            <a:endParaRPr lang="en-US"/>
          </a:p>
        </p:txBody>
      </p:sp>
      <p:pic>
        <p:nvPicPr>
          <p:cNvPr id="7" name="Picture 2" descr="C:\Users\Rtuameh\Desktop\يحيى حموده.jpg"/>
          <p:cNvPicPr>
            <a:picLocks noChangeAspect="1" noChangeArrowheads="1"/>
          </p:cNvPicPr>
          <p:nvPr/>
        </p:nvPicPr>
        <p:blipFill>
          <a:blip r:embed="rId2"/>
          <a:srcRect/>
          <a:stretch>
            <a:fillRect/>
          </a:stretch>
        </p:blipFill>
        <p:spPr bwMode="auto">
          <a:xfrm rot="18954587">
            <a:off x="6062518" y="2300374"/>
            <a:ext cx="2799689" cy="1943706"/>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JO"/>
          </a:p>
        </p:txBody>
      </p:sp>
      <p:sp>
        <p:nvSpPr>
          <p:cNvPr id="3" name="Text Placeholder 2"/>
          <p:cNvSpPr>
            <a:spLocks noGrp="1"/>
          </p:cNvSpPr>
          <p:nvPr>
            <p:ph type="body" idx="2"/>
          </p:nvPr>
        </p:nvSpPr>
        <p:spPr/>
        <p:txBody>
          <a:bodyPr/>
          <a:lstStyle/>
          <a:p>
            <a:endParaRPr lang="ar-JO" dirty="0"/>
          </a:p>
        </p:txBody>
      </p:sp>
      <p:sp>
        <p:nvSpPr>
          <p:cNvPr id="4" name="Content Placeholder 3"/>
          <p:cNvSpPr>
            <a:spLocks noGrp="1"/>
          </p:cNvSpPr>
          <p:nvPr>
            <p:ph sz="quarter" idx="1"/>
          </p:nvPr>
        </p:nvSpPr>
        <p:spPr>
          <a:xfrm>
            <a:off x="0" y="0"/>
            <a:ext cx="6172200" cy="6858000"/>
          </a:xfrm>
        </p:spPr>
        <p:txBody>
          <a:bodyPr/>
          <a:lstStyle/>
          <a:p>
            <a:pPr algn="just">
              <a:buNone/>
            </a:pPr>
            <a:r>
              <a:rPr lang="ar-JO" sz="3200" dirty="0" smtClean="0"/>
              <a:t>   باعتباره "الأسلوب النضالي لاسترداد أراضيه وحقوقه المغتصبة". وينتخب يحيى حمّودة رئيساً جديداً لـ اللجنة التنفيذية لمنظمة التحرير الفلسطينية.</a:t>
            </a:r>
          </a:p>
          <a:p>
            <a:endParaRPr lang="ar-JO" dirty="0" smtClean="0"/>
          </a:p>
          <a:p>
            <a:endParaRPr lang="ar-JO" dirty="0"/>
          </a:p>
        </p:txBody>
      </p:sp>
      <p:sp>
        <p:nvSpPr>
          <p:cNvPr id="5" name="Slide Number Placeholder 4"/>
          <p:cNvSpPr>
            <a:spLocks noGrp="1"/>
          </p:cNvSpPr>
          <p:nvPr>
            <p:ph type="sldNum" sz="quarter" idx="11"/>
          </p:nvPr>
        </p:nvSpPr>
        <p:spPr/>
        <p:txBody>
          <a:bodyPr/>
          <a:lstStyle/>
          <a:p>
            <a:pPr>
              <a:defRPr/>
            </a:pPr>
            <a:fld id="{63FB3513-D879-465D-91CF-21434C9FBFEB}" type="slidenum">
              <a:rPr lang="en-US" smtClean="0"/>
              <a:pPr>
                <a:defRPr/>
              </a:pPr>
              <a:t>11</a:t>
            </a:fld>
            <a:endParaRPr lang="en-US"/>
          </a:p>
        </p:txBody>
      </p:sp>
      <p:sp>
        <p:nvSpPr>
          <p:cNvPr id="6" name="Footer Placeholder 5"/>
          <p:cNvSpPr>
            <a:spLocks noGrp="1"/>
          </p:cNvSpPr>
          <p:nvPr>
            <p:ph type="ftr" sz="quarter" idx="12"/>
          </p:nvPr>
        </p:nvSpPr>
        <p:spPr/>
        <p:txBody>
          <a:bodyPr/>
          <a:lstStyle/>
          <a:p>
            <a:pPr>
              <a:defRPr/>
            </a:pPr>
            <a:r>
              <a:rPr lang="en-US" smtClean="0"/>
              <a:t>1</a:t>
            </a:r>
            <a:endParaRPr lang="en-US"/>
          </a:p>
        </p:txBody>
      </p:sp>
      <p:pic>
        <p:nvPicPr>
          <p:cNvPr id="7" name="Picture 2" descr="C:\Users\Rtuameh\Desktop\يحيى حموده.jpg"/>
          <p:cNvPicPr>
            <a:picLocks noChangeAspect="1" noChangeArrowheads="1"/>
          </p:cNvPicPr>
          <p:nvPr/>
        </p:nvPicPr>
        <p:blipFill>
          <a:blip r:embed="rId2"/>
          <a:srcRect/>
          <a:stretch>
            <a:fillRect/>
          </a:stretch>
        </p:blipFill>
        <p:spPr bwMode="auto">
          <a:xfrm rot="18954587">
            <a:off x="6062518" y="2300374"/>
            <a:ext cx="2799689" cy="1943706"/>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rot="17378753">
            <a:off x="2983216" y="2929347"/>
            <a:ext cx="6751704" cy="410058"/>
          </a:xfrm>
        </p:spPr>
        <p:txBody>
          <a:bodyPr>
            <a:noAutofit/>
          </a:bodyPr>
          <a:lstStyle/>
          <a:p>
            <a:pPr algn="r"/>
            <a:r>
              <a:rPr lang="ar-JO" sz="3200" dirty="0" smtClean="0">
                <a:solidFill>
                  <a:srgbClr val="FF0000"/>
                </a:solidFill>
              </a:rPr>
              <a:t>ابو عمار رئيسا للمنظمة 1969</a:t>
            </a:r>
            <a:endParaRPr lang="ar-JO" sz="3200" dirty="0">
              <a:solidFill>
                <a:srgbClr val="FF0000"/>
              </a:solidFill>
            </a:endParaRPr>
          </a:p>
        </p:txBody>
      </p:sp>
      <p:sp>
        <p:nvSpPr>
          <p:cNvPr id="3" name="Text Placeholder 2"/>
          <p:cNvSpPr>
            <a:spLocks noGrp="1"/>
          </p:cNvSpPr>
          <p:nvPr>
            <p:ph type="body" idx="2"/>
          </p:nvPr>
        </p:nvSpPr>
        <p:spPr/>
        <p:txBody>
          <a:bodyPr/>
          <a:lstStyle/>
          <a:p>
            <a:endParaRPr lang="ar-JO"/>
          </a:p>
        </p:txBody>
      </p:sp>
      <p:sp>
        <p:nvSpPr>
          <p:cNvPr id="4" name="Content Placeholder 3"/>
          <p:cNvSpPr>
            <a:spLocks noGrp="1"/>
          </p:cNvSpPr>
          <p:nvPr>
            <p:ph sz="quarter" idx="1"/>
          </p:nvPr>
        </p:nvSpPr>
        <p:spPr>
          <a:xfrm>
            <a:off x="0" y="0"/>
            <a:ext cx="6172200" cy="6858000"/>
          </a:xfrm>
        </p:spPr>
        <p:txBody>
          <a:bodyPr/>
          <a:lstStyle/>
          <a:p>
            <a:pPr algn="l" rtl="0" eaLnBrk="0" hangingPunct="0">
              <a:defRPr/>
            </a:pPr>
            <a:endParaRPr lang="en-US" sz="2800" dirty="0" smtClean="0"/>
          </a:p>
          <a:p>
            <a:pPr algn="just"/>
            <a:r>
              <a:rPr lang="ar-JO" sz="3200" dirty="0" smtClean="0"/>
              <a:t>عقد المجلس الوطني الفلسطيني دورته الخامسة في الفترة</a:t>
            </a:r>
            <a:r>
              <a:rPr lang="ar-SA" sz="3200" b="1" dirty="0" smtClean="0">
                <a:latin typeface="Calibri" pitchFamily="34" charset="0"/>
                <a:ea typeface="Times New Roman" pitchFamily="18" charset="0"/>
              </a:rPr>
              <a:t> </a:t>
            </a:r>
            <a:r>
              <a:rPr lang="ar-JO" sz="3200" b="1" dirty="0" smtClean="0">
                <a:latin typeface="Calibri" pitchFamily="34" charset="0"/>
                <a:ea typeface="Times New Roman" pitchFamily="18" charset="0"/>
              </a:rPr>
              <a:t>(</a:t>
            </a:r>
            <a:r>
              <a:rPr lang="ar-SA" sz="3200" b="1" dirty="0" smtClean="0">
                <a:latin typeface="Calibri" pitchFamily="34" charset="0"/>
                <a:ea typeface="Times New Roman" pitchFamily="18" charset="0"/>
              </a:rPr>
              <a:t>1-4 شباط 1969)</a:t>
            </a:r>
            <a:r>
              <a:rPr lang="ar-JO" sz="3200" dirty="0" smtClean="0"/>
              <a:t> بعد سيطرت فتح على منظمة التحرير الفلسطينية، وتم في هذه الدورة انتخاب ياسر عرفات (ابو عمار)، رئيساً لـ اللجنة التنفيذية.</a:t>
            </a:r>
          </a:p>
          <a:p>
            <a:pPr algn="just"/>
            <a:r>
              <a:rPr lang="ar-JO" sz="3200" dirty="0" smtClean="0"/>
              <a:t> تضمن خطاب ابو عمار الذي القاه امام اعضاء المجلس على "رفض  القرارات والمشاريع التصفوية كافة، بما فيها قرار مجلس الأمن [رقم 242] الصادر بتاريخ 22/11/1967.</a:t>
            </a:r>
            <a:endParaRPr lang="en-US" sz="3200" dirty="0" smtClean="0"/>
          </a:p>
          <a:p>
            <a:endParaRPr lang="ar-JO" dirty="0" smtClean="0"/>
          </a:p>
          <a:p>
            <a:endParaRPr lang="ar-JO" dirty="0"/>
          </a:p>
        </p:txBody>
      </p:sp>
      <p:sp>
        <p:nvSpPr>
          <p:cNvPr id="5" name="Slide Number Placeholder 4"/>
          <p:cNvSpPr>
            <a:spLocks noGrp="1"/>
          </p:cNvSpPr>
          <p:nvPr>
            <p:ph type="sldNum" sz="quarter" idx="11"/>
          </p:nvPr>
        </p:nvSpPr>
        <p:spPr/>
        <p:txBody>
          <a:bodyPr/>
          <a:lstStyle/>
          <a:p>
            <a:pPr>
              <a:defRPr/>
            </a:pPr>
            <a:fld id="{63FB3513-D879-465D-91CF-21434C9FBFEB}" type="slidenum">
              <a:rPr lang="en-US" smtClean="0"/>
              <a:pPr>
                <a:defRPr/>
              </a:pPr>
              <a:t>12</a:t>
            </a:fld>
            <a:endParaRPr lang="en-US"/>
          </a:p>
        </p:txBody>
      </p:sp>
      <p:sp>
        <p:nvSpPr>
          <p:cNvPr id="6" name="Footer Placeholder 5"/>
          <p:cNvSpPr>
            <a:spLocks noGrp="1"/>
          </p:cNvSpPr>
          <p:nvPr>
            <p:ph type="ftr" sz="quarter" idx="12"/>
          </p:nvPr>
        </p:nvSpPr>
        <p:spPr/>
        <p:txBody>
          <a:bodyPr/>
          <a:lstStyle/>
          <a:p>
            <a:pPr>
              <a:defRPr/>
            </a:pPr>
            <a:r>
              <a:rPr lang="en-US" dirty="0" smtClean="0"/>
              <a:t>1</a:t>
            </a:r>
            <a:endParaRPr lang="en-US" dirty="0"/>
          </a:p>
        </p:txBody>
      </p:sp>
      <p:pic>
        <p:nvPicPr>
          <p:cNvPr id="1026" name="Picture 2" descr="C:\Users\Rtuameh\Desktop\ابو عمار 1968.jpg"/>
          <p:cNvPicPr>
            <a:picLocks noChangeAspect="1" noChangeArrowheads="1"/>
          </p:cNvPicPr>
          <p:nvPr/>
        </p:nvPicPr>
        <p:blipFill>
          <a:blip r:embed="rId2"/>
          <a:srcRect/>
          <a:stretch>
            <a:fillRect/>
          </a:stretch>
        </p:blipFill>
        <p:spPr bwMode="auto">
          <a:xfrm rot="1141040">
            <a:off x="6781800" y="1162050"/>
            <a:ext cx="1905000" cy="3762375"/>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rot="17887629">
            <a:off x="2839537" y="2863365"/>
            <a:ext cx="6278880" cy="547855"/>
          </a:xfrm>
        </p:spPr>
        <p:txBody>
          <a:bodyPr>
            <a:noAutofit/>
          </a:bodyPr>
          <a:lstStyle/>
          <a:p>
            <a:pPr algn="r"/>
            <a:r>
              <a:rPr lang="ar-JO" sz="3200" dirty="0" smtClean="0">
                <a:solidFill>
                  <a:srgbClr val="FF0000"/>
                </a:solidFill>
              </a:rPr>
              <a:t>ابو عمار شخصية العام</a:t>
            </a:r>
            <a:endParaRPr lang="ar-JO" sz="3200" dirty="0">
              <a:solidFill>
                <a:srgbClr val="FF0000"/>
              </a:solidFill>
            </a:endParaRPr>
          </a:p>
        </p:txBody>
      </p:sp>
      <p:sp>
        <p:nvSpPr>
          <p:cNvPr id="3" name="Text Placeholder 2"/>
          <p:cNvSpPr>
            <a:spLocks noGrp="1"/>
          </p:cNvSpPr>
          <p:nvPr>
            <p:ph type="body" idx="2"/>
          </p:nvPr>
        </p:nvSpPr>
        <p:spPr/>
        <p:txBody>
          <a:bodyPr/>
          <a:lstStyle/>
          <a:p>
            <a:endParaRPr lang="ar-JO"/>
          </a:p>
        </p:txBody>
      </p:sp>
      <p:sp>
        <p:nvSpPr>
          <p:cNvPr id="4" name="Content Placeholder 3"/>
          <p:cNvSpPr>
            <a:spLocks noGrp="1"/>
          </p:cNvSpPr>
          <p:nvPr>
            <p:ph sz="quarter" idx="1"/>
          </p:nvPr>
        </p:nvSpPr>
        <p:spPr>
          <a:xfrm>
            <a:off x="0" y="0"/>
            <a:ext cx="6172200" cy="6858000"/>
          </a:xfrm>
        </p:spPr>
        <p:txBody>
          <a:bodyPr/>
          <a:lstStyle/>
          <a:p>
            <a:pPr algn="just"/>
            <a:r>
              <a:rPr lang="ar-JO" sz="3200" dirty="0" smtClean="0"/>
              <a:t> وأكد ابو عمار في كلمته على تمكين الشعب الفلسطيني من مواصلة "نضاله المرير لتحرير وطنه والعودة إليه"، وصولاً إلى "إقامة مجتمع ديموقراطي حر في فلسطين لجميع الفلسطينيين، مسلمين ومسيحيين ويهوداً"، و"إنقاذ فلسطين وشعبها من سيطرة الصهيونية العالمية".</a:t>
            </a:r>
          </a:p>
          <a:p>
            <a:pPr algn="just"/>
            <a:r>
              <a:rPr lang="ar-SA" sz="3200" b="1" dirty="0" smtClean="0">
                <a:latin typeface="Calibri" pitchFamily="34" charset="0"/>
                <a:ea typeface="Times New Roman" pitchFamily="18" charset="0"/>
              </a:rPr>
              <a:t>في نهاية عام 1969، نشرت مجلة "تايم" الأميركية صورته على الغلاف، ومنحته لقب "رجل العام " بعد أن أصبح  ياسر عرفات بكوفيته الشهيرة"بطلا في نظر شعوب ومناصري قضايا العالم الثالث واليسار والثوريين في أوروبا والعالم.</a:t>
            </a:r>
            <a:endParaRPr lang="en-US" sz="3200" dirty="0" smtClean="0"/>
          </a:p>
          <a:p>
            <a:endParaRPr lang="ar-JO" dirty="0"/>
          </a:p>
        </p:txBody>
      </p:sp>
      <p:sp>
        <p:nvSpPr>
          <p:cNvPr id="5" name="Slide Number Placeholder 4"/>
          <p:cNvSpPr>
            <a:spLocks noGrp="1"/>
          </p:cNvSpPr>
          <p:nvPr>
            <p:ph type="sldNum" sz="quarter" idx="11"/>
          </p:nvPr>
        </p:nvSpPr>
        <p:spPr/>
        <p:txBody>
          <a:bodyPr/>
          <a:lstStyle/>
          <a:p>
            <a:pPr>
              <a:defRPr/>
            </a:pPr>
            <a:fld id="{63FB3513-D879-465D-91CF-21434C9FBFEB}" type="slidenum">
              <a:rPr lang="en-US" smtClean="0"/>
              <a:pPr>
                <a:defRPr/>
              </a:pPr>
              <a:t>13</a:t>
            </a:fld>
            <a:endParaRPr lang="en-US"/>
          </a:p>
        </p:txBody>
      </p:sp>
      <p:sp>
        <p:nvSpPr>
          <p:cNvPr id="6" name="Footer Placeholder 5"/>
          <p:cNvSpPr>
            <a:spLocks noGrp="1"/>
          </p:cNvSpPr>
          <p:nvPr>
            <p:ph type="ftr" sz="quarter" idx="12"/>
          </p:nvPr>
        </p:nvSpPr>
        <p:spPr/>
        <p:txBody>
          <a:bodyPr/>
          <a:lstStyle/>
          <a:p>
            <a:pPr>
              <a:defRPr/>
            </a:pPr>
            <a:r>
              <a:rPr lang="en-US" smtClean="0"/>
              <a:t>1</a:t>
            </a:r>
            <a:endParaRPr lang="en-US"/>
          </a:p>
        </p:txBody>
      </p:sp>
      <p:pic>
        <p:nvPicPr>
          <p:cNvPr id="2050" name="Picture 2" descr="C:\Users\Rtuameh\Desktop\تايم ابو عار.jpg"/>
          <p:cNvPicPr>
            <a:picLocks noChangeAspect="1" noChangeArrowheads="1"/>
          </p:cNvPicPr>
          <p:nvPr/>
        </p:nvPicPr>
        <p:blipFill>
          <a:blip r:embed="rId2"/>
          <a:srcRect/>
          <a:stretch>
            <a:fillRect/>
          </a:stretch>
        </p:blipFill>
        <p:spPr bwMode="auto">
          <a:xfrm rot="1666066">
            <a:off x="6500550" y="1560509"/>
            <a:ext cx="2362200" cy="3629025"/>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rot="17666790">
            <a:off x="2700790" y="2560662"/>
            <a:ext cx="6526840" cy="1055487"/>
          </a:xfrm>
        </p:spPr>
        <p:txBody>
          <a:bodyPr>
            <a:normAutofit/>
          </a:bodyPr>
          <a:lstStyle/>
          <a:p>
            <a:pPr algn="r"/>
            <a:r>
              <a:rPr lang="ar-JO" sz="4000" dirty="0" smtClean="0">
                <a:solidFill>
                  <a:srgbClr val="C00000"/>
                </a:solidFill>
                <a:latin typeface="Calibri" pitchFamily="34" charset="0"/>
                <a:cs typeface="Times New Roman" pitchFamily="18" charset="0"/>
              </a:rPr>
              <a:t>ابو عمار في </a:t>
            </a:r>
            <a:r>
              <a:rPr lang="ar-JO" sz="4000" smtClean="0">
                <a:solidFill>
                  <a:srgbClr val="C00000"/>
                </a:solidFill>
                <a:latin typeface="Calibri" pitchFamily="34" charset="0"/>
                <a:cs typeface="Times New Roman" pitchFamily="18" charset="0"/>
              </a:rPr>
              <a:t>قمة الرباط</a:t>
            </a:r>
            <a:r>
              <a:rPr lang="en-US" dirty="0" smtClean="0"/>
              <a:t/>
            </a:r>
            <a:br>
              <a:rPr lang="en-US" dirty="0" smtClean="0"/>
            </a:br>
            <a:endParaRPr lang="ar-JO" dirty="0"/>
          </a:p>
        </p:txBody>
      </p:sp>
      <p:sp>
        <p:nvSpPr>
          <p:cNvPr id="3" name="Text Placeholder 2"/>
          <p:cNvSpPr>
            <a:spLocks noGrp="1"/>
          </p:cNvSpPr>
          <p:nvPr>
            <p:ph type="body" idx="2"/>
          </p:nvPr>
        </p:nvSpPr>
        <p:spPr/>
        <p:txBody>
          <a:bodyPr/>
          <a:lstStyle/>
          <a:p>
            <a:endParaRPr lang="ar-JO" dirty="0"/>
          </a:p>
        </p:txBody>
      </p:sp>
      <p:sp>
        <p:nvSpPr>
          <p:cNvPr id="4" name="Content Placeholder 3"/>
          <p:cNvSpPr>
            <a:spLocks noGrp="1"/>
          </p:cNvSpPr>
          <p:nvPr>
            <p:ph sz="quarter" idx="1"/>
          </p:nvPr>
        </p:nvSpPr>
        <p:spPr/>
        <p:txBody>
          <a:bodyPr/>
          <a:lstStyle/>
          <a:p>
            <a:pPr algn="justLow">
              <a:defRPr/>
            </a:pPr>
            <a:r>
              <a:rPr lang="ar-SA" sz="3200" b="1" dirty="0" smtClean="0">
                <a:latin typeface="Calibri" pitchFamily="34" charset="0"/>
                <a:ea typeface="Times New Roman" pitchFamily="18" charset="0"/>
              </a:rPr>
              <a:t>في القمة العربية الخامسة التي عقدت في الرباط"21-23كانون الأول1969 تكرست مكانة عرفات  ومنظمة التحرير الفلسطينية على الساحة العربية والدولية، واحتفت به القمة احتفاءها بالأبطال.</a:t>
            </a:r>
          </a:p>
          <a:p>
            <a:pPr algn="justLow">
              <a:defRPr/>
            </a:pPr>
            <a:r>
              <a:rPr lang="ar-SA" sz="3200" b="1" dirty="0" smtClean="0">
                <a:latin typeface="Calibri" pitchFamily="34" charset="0"/>
                <a:ea typeface="Times New Roman" pitchFamily="18" charset="0"/>
              </a:rPr>
              <a:t>استقبله رئيس</a:t>
            </a:r>
            <a:r>
              <a:rPr lang="ar-JO" sz="3200" b="1" dirty="0" smtClean="0">
                <a:latin typeface="Calibri" pitchFamily="34" charset="0"/>
                <a:ea typeface="Times New Roman" pitchFamily="18" charset="0"/>
              </a:rPr>
              <a:t> المغرب</a:t>
            </a:r>
            <a:r>
              <a:rPr lang="ar-SA" sz="3200" b="1" dirty="0" smtClean="0">
                <a:latin typeface="Calibri" pitchFamily="34" charset="0"/>
                <a:ea typeface="Times New Roman" pitchFamily="18" charset="0"/>
              </a:rPr>
              <a:t> الملك  الحسن الثاني في المطار وكرمه كما يكرم زعماء الدول، واستقبلته الجماهير في الشوارع بحفاوة بالغة. </a:t>
            </a:r>
          </a:p>
          <a:p>
            <a:pPr algn="justLow">
              <a:defRPr/>
            </a:pPr>
            <a:endParaRPr lang="ar-SA" sz="3200" b="1" dirty="0" smtClean="0">
              <a:latin typeface="Calibri" pitchFamily="34" charset="0"/>
              <a:ea typeface="Times New Roman" pitchFamily="18" charset="0"/>
            </a:endParaRPr>
          </a:p>
          <a:p>
            <a:endParaRPr lang="ar-JO" dirty="0"/>
          </a:p>
        </p:txBody>
      </p:sp>
      <p:sp>
        <p:nvSpPr>
          <p:cNvPr id="5" name="Slide Number Placeholder 4"/>
          <p:cNvSpPr>
            <a:spLocks noGrp="1"/>
          </p:cNvSpPr>
          <p:nvPr>
            <p:ph type="sldNum" sz="quarter" idx="11"/>
          </p:nvPr>
        </p:nvSpPr>
        <p:spPr/>
        <p:txBody>
          <a:bodyPr/>
          <a:lstStyle/>
          <a:p>
            <a:pPr>
              <a:defRPr/>
            </a:pPr>
            <a:fld id="{63FB3513-D879-465D-91CF-21434C9FBFEB}" type="slidenum">
              <a:rPr lang="en-US" smtClean="0"/>
              <a:pPr>
                <a:defRPr/>
              </a:pPr>
              <a:t>14</a:t>
            </a:fld>
            <a:endParaRPr lang="en-US"/>
          </a:p>
        </p:txBody>
      </p:sp>
      <p:sp>
        <p:nvSpPr>
          <p:cNvPr id="6" name="Footer Placeholder 5"/>
          <p:cNvSpPr>
            <a:spLocks noGrp="1"/>
          </p:cNvSpPr>
          <p:nvPr>
            <p:ph type="ftr" sz="quarter" idx="12"/>
          </p:nvPr>
        </p:nvSpPr>
        <p:spPr/>
        <p:txBody>
          <a:bodyPr/>
          <a:lstStyle/>
          <a:p>
            <a:pPr>
              <a:defRPr/>
            </a:pPr>
            <a:r>
              <a:rPr lang="en-US" smtClean="0"/>
              <a:t>1</a:t>
            </a:r>
            <a:endParaRPr lang="en-US"/>
          </a:p>
        </p:txBody>
      </p:sp>
      <p:pic>
        <p:nvPicPr>
          <p:cNvPr id="5122" name="Picture 2" descr="C:\Users\Rtuameh\Desktop\الرباط 1969.jpg"/>
          <p:cNvPicPr>
            <a:picLocks noChangeAspect="1" noChangeArrowheads="1"/>
          </p:cNvPicPr>
          <p:nvPr/>
        </p:nvPicPr>
        <p:blipFill>
          <a:blip r:embed="rId2" cstate="print"/>
          <a:srcRect/>
          <a:stretch>
            <a:fillRect/>
          </a:stretch>
        </p:blipFill>
        <p:spPr bwMode="auto">
          <a:xfrm rot="17367955">
            <a:off x="5570438" y="3866129"/>
            <a:ext cx="2619775" cy="1707630"/>
          </a:xfrm>
          <a:prstGeom prst="rect">
            <a:avLst/>
          </a:prstGeom>
          <a:noFill/>
        </p:spPr>
      </p:pic>
      <p:pic>
        <p:nvPicPr>
          <p:cNvPr id="1026" name="Picture 2" descr="C:\Users\Rtuameh\Desktop\ياسر والحسن.jpg"/>
          <p:cNvPicPr>
            <a:picLocks noChangeAspect="1" noChangeArrowheads="1"/>
          </p:cNvPicPr>
          <p:nvPr/>
        </p:nvPicPr>
        <p:blipFill>
          <a:blip r:embed="rId3"/>
          <a:srcRect/>
          <a:stretch>
            <a:fillRect/>
          </a:stretch>
        </p:blipFill>
        <p:spPr bwMode="auto">
          <a:xfrm rot="17395163">
            <a:off x="6472598" y="1340790"/>
            <a:ext cx="2578091" cy="1757833"/>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JO"/>
          </a:p>
        </p:txBody>
      </p:sp>
      <p:sp>
        <p:nvSpPr>
          <p:cNvPr id="3" name="Text Placeholder 2"/>
          <p:cNvSpPr>
            <a:spLocks noGrp="1"/>
          </p:cNvSpPr>
          <p:nvPr>
            <p:ph type="body" idx="2"/>
          </p:nvPr>
        </p:nvSpPr>
        <p:spPr/>
        <p:txBody>
          <a:bodyPr/>
          <a:lstStyle/>
          <a:p>
            <a:endParaRPr lang="ar-JO" dirty="0"/>
          </a:p>
        </p:txBody>
      </p:sp>
      <p:sp>
        <p:nvSpPr>
          <p:cNvPr id="4" name="Content Placeholder 3"/>
          <p:cNvSpPr>
            <a:spLocks noGrp="1"/>
          </p:cNvSpPr>
          <p:nvPr>
            <p:ph sz="quarter" idx="1"/>
          </p:nvPr>
        </p:nvSpPr>
        <p:spPr/>
        <p:txBody>
          <a:bodyPr/>
          <a:lstStyle/>
          <a:p>
            <a:pPr algn="justLow">
              <a:defRPr/>
            </a:pPr>
            <a:r>
              <a:rPr lang="ar-SA" sz="3200" dirty="0" smtClean="0">
                <a:latin typeface="Calibri" pitchFamily="34" charset="0"/>
                <a:ea typeface="Times New Roman" pitchFamily="18" charset="0"/>
              </a:rPr>
              <a:t>وضع لأول مرة مقعد رئيس اللجنة التنفيذية لمنظمة التحرير في الصف الأول على قدم المساواة مع رؤساء وملوك الدول العربية الأخرى, ومنحت منظمة التحرير حق التصويت في القمة.</a:t>
            </a:r>
            <a:endParaRPr lang="ar-SA" sz="3200" dirty="0" smtClean="0"/>
          </a:p>
        </p:txBody>
      </p:sp>
      <p:sp>
        <p:nvSpPr>
          <p:cNvPr id="5" name="Slide Number Placeholder 4"/>
          <p:cNvSpPr>
            <a:spLocks noGrp="1"/>
          </p:cNvSpPr>
          <p:nvPr>
            <p:ph type="sldNum" sz="quarter" idx="11"/>
          </p:nvPr>
        </p:nvSpPr>
        <p:spPr/>
        <p:txBody>
          <a:bodyPr/>
          <a:lstStyle/>
          <a:p>
            <a:pPr>
              <a:defRPr/>
            </a:pPr>
            <a:fld id="{63FB3513-D879-465D-91CF-21434C9FBFEB}" type="slidenum">
              <a:rPr lang="en-US" smtClean="0"/>
              <a:pPr>
                <a:defRPr/>
              </a:pPr>
              <a:t>15</a:t>
            </a:fld>
            <a:endParaRPr lang="en-US"/>
          </a:p>
        </p:txBody>
      </p:sp>
      <p:sp>
        <p:nvSpPr>
          <p:cNvPr id="6" name="Footer Placeholder 5"/>
          <p:cNvSpPr>
            <a:spLocks noGrp="1"/>
          </p:cNvSpPr>
          <p:nvPr>
            <p:ph type="ftr" sz="quarter" idx="12"/>
          </p:nvPr>
        </p:nvSpPr>
        <p:spPr/>
        <p:txBody>
          <a:bodyPr/>
          <a:lstStyle/>
          <a:p>
            <a:pPr>
              <a:defRPr/>
            </a:pPr>
            <a:r>
              <a:rPr lang="en-US" smtClean="0"/>
              <a:t>1</a:t>
            </a:r>
            <a:endParaRPr lang="en-US"/>
          </a:p>
        </p:txBody>
      </p:sp>
      <p:pic>
        <p:nvPicPr>
          <p:cNvPr id="7" name="Picture 2" descr="C:\Users\Rtuameh\Desktop\ابو عمار في الرباط.jpg"/>
          <p:cNvPicPr>
            <a:picLocks noChangeAspect="1" noChangeArrowheads="1"/>
          </p:cNvPicPr>
          <p:nvPr/>
        </p:nvPicPr>
        <p:blipFill>
          <a:blip r:embed="rId2"/>
          <a:srcRect/>
          <a:stretch>
            <a:fillRect/>
          </a:stretch>
        </p:blipFill>
        <p:spPr bwMode="auto">
          <a:xfrm rot="17708083">
            <a:off x="5631172" y="2577121"/>
            <a:ext cx="3544677" cy="2181993"/>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rot="19033778">
            <a:off x="2555754" y="2422930"/>
            <a:ext cx="7257588" cy="1325927"/>
          </a:xfrm>
        </p:spPr>
        <p:txBody>
          <a:bodyPr>
            <a:noAutofit/>
          </a:bodyPr>
          <a:lstStyle/>
          <a:p>
            <a:pPr algn="r"/>
            <a:r>
              <a:rPr lang="ar-JO" sz="3200" dirty="0" smtClean="0">
                <a:solidFill>
                  <a:srgbClr val="FF0000"/>
                </a:solidFill>
              </a:rPr>
              <a:t>الاعتراف الاممي بالمنظمة: الجمعية العامة 1974</a:t>
            </a:r>
            <a:endParaRPr lang="ar-JO" sz="3200" dirty="0">
              <a:solidFill>
                <a:srgbClr val="FF0000"/>
              </a:solidFill>
            </a:endParaRPr>
          </a:p>
        </p:txBody>
      </p:sp>
      <p:sp>
        <p:nvSpPr>
          <p:cNvPr id="3" name="Text Placeholder 2"/>
          <p:cNvSpPr>
            <a:spLocks noGrp="1"/>
          </p:cNvSpPr>
          <p:nvPr>
            <p:ph type="body" idx="2"/>
          </p:nvPr>
        </p:nvSpPr>
        <p:spPr/>
        <p:txBody>
          <a:bodyPr/>
          <a:lstStyle/>
          <a:p>
            <a:endParaRPr lang="ar-JO" dirty="0"/>
          </a:p>
        </p:txBody>
      </p:sp>
      <p:sp>
        <p:nvSpPr>
          <p:cNvPr id="4" name="Content Placeholder 3"/>
          <p:cNvSpPr>
            <a:spLocks noGrp="1"/>
          </p:cNvSpPr>
          <p:nvPr>
            <p:ph sz="quarter" idx="1"/>
          </p:nvPr>
        </p:nvSpPr>
        <p:spPr>
          <a:xfrm>
            <a:off x="0" y="0"/>
            <a:ext cx="6172200" cy="6858000"/>
          </a:xfrm>
        </p:spPr>
        <p:txBody>
          <a:bodyPr/>
          <a:lstStyle/>
          <a:p>
            <a:pPr algn="just"/>
            <a:r>
              <a:rPr lang="ar-JO" sz="3200" dirty="0" smtClean="0"/>
              <a:t>وفي 14 تشرين الأول عام 1974، في</a:t>
            </a:r>
            <a:r>
              <a:rPr lang="ar-JO" sz="3200" b="1" dirty="0" smtClean="0"/>
              <a:t> الدورة 29، وافقت الجمعية العامة للأمم المتحدة، وبأغلبية كبيرة، على إدراج القضية الفلسطينية كبند مستقل فى جدول أعمالها بعد انقطاع دام أكثر من 20 عامًا، ودعت الجمعية العامة منظمة التحرير الفلسطينية للاشتراك فى مداولات الجمعية بشأن القضية الفلسطينية فى الجلسات العامة، واعتبرت المنظمة الممثل الشرعى للشعب الفلسطينى والطرف الأساسى المعنى بقضية فلسطين، وتجسيدا لهذا الموقف وجهت المنظمة الدولية دعوة إلى ياسر عرفات رئيس اللجنة التنفيذية لمنظمة التحرير الفلسطينية لإلقاء كلمة أمام الجمعية العامة.</a:t>
            </a:r>
            <a:endParaRPr lang="ar-JO" sz="3200" dirty="0"/>
          </a:p>
        </p:txBody>
      </p:sp>
      <p:sp>
        <p:nvSpPr>
          <p:cNvPr id="5" name="Slide Number Placeholder 4"/>
          <p:cNvSpPr>
            <a:spLocks noGrp="1"/>
          </p:cNvSpPr>
          <p:nvPr>
            <p:ph type="sldNum" sz="quarter" idx="11"/>
          </p:nvPr>
        </p:nvSpPr>
        <p:spPr/>
        <p:txBody>
          <a:bodyPr/>
          <a:lstStyle/>
          <a:p>
            <a:pPr>
              <a:defRPr/>
            </a:pPr>
            <a:fld id="{63FB3513-D879-465D-91CF-21434C9FBFEB}" type="slidenum">
              <a:rPr lang="en-US" smtClean="0"/>
              <a:pPr>
                <a:defRPr/>
              </a:pPr>
              <a:t>16</a:t>
            </a:fld>
            <a:endParaRPr lang="en-US"/>
          </a:p>
        </p:txBody>
      </p:sp>
      <p:sp>
        <p:nvSpPr>
          <p:cNvPr id="6" name="Footer Placeholder 5"/>
          <p:cNvSpPr>
            <a:spLocks noGrp="1"/>
          </p:cNvSpPr>
          <p:nvPr>
            <p:ph type="ftr" sz="quarter" idx="12"/>
          </p:nvPr>
        </p:nvSpPr>
        <p:spPr/>
        <p:txBody>
          <a:bodyPr/>
          <a:lstStyle/>
          <a:p>
            <a:pPr>
              <a:defRPr/>
            </a:pPr>
            <a:r>
              <a:rPr lang="en-US" smtClean="0"/>
              <a:t>1</a:t>
            </a:r>
            <a:endParaRPr lang="en-US"/>
          </a:p>
        </p:txBody>
      </p:sp>
      <p:pic>
        <p:nvPicPr>
          <p:cNvPr id="2050" name="Picture 2" descr="C:\Users\Rtuameh\Desktop\الامم المتحدة.jpg"/>
          <p:cNvPicPr>
            <a:picLocks noChangeAspect="1" noChangeArrowheads="1"/>
          </p:cNvPicPr>
          <p:nvPr/>
        </p:nvPicPr>
        <p:blipFill>
          <a:blip r:embed="rId2"/>
          <a:srcRect/>
          <a:stretch>
            <a:fillRect/>
          </a:stretch>
        </p:blipFill>
        <p:spPr bwMode="auto">
          <a:xfrm rot="19055245">
            <a:off x="6198375" y="3576298"/>
            <a:ext cx="2590800" cy="2057400"/>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rot="17396429">
            <a:off x="3222926" y="3104623"/>
            <a:ext cx="6309360" cy="554525"/>
          </a:xfrm>
        </p:spPr>
        <p:txBody>
          <a:bodyPr>
            <a:noAutofit/>
          </a:bodyPr>
          <a:lstStyle/>
          <a:p>
            <a:r>
              <a:rPr lang="ar-JO" sz="3200" dirty="0" smtClean="0">
                <a:solidFill>
                  <a:srgbClr val="FF0000"/>
                </a:solidFill>
              </a:rPr>
              <a:t>الاعتراف العربي بالمنظة: قمة الرباط 1974</a:t>
            </a:r>
            <a:endParaRPr lang="ar-JO" sz="3200" dirty="0">
              <a:solidFill>
                <a:srgbClr val="FF0000"/>
              </a:solidFill>
            </a:endParaRPr>
          </a:p>
        </p:txBody>
      </p:sp>
      <p:sp>
        <p:nvSpPr>
          <p:cNvPr id="3" name="Text Placeholder 2"/>
          <p:cNvSpPr>
            <a:spLocks noGrp="1"/>
          </p:cNvSpPr>
          <p:nvPr>
            <p:ph type="body" idx="2"/>
          </p:nvPr>
        </p:nvSpPr>
        <p:spPr/>
        <p:txBody>
          <a:bodyPr/>
          <a:lstStyle/>
          <a:p>
            <a:endParaRPr lang="ar-JO"/>
          </a:p>
        </p:txBody>
      </p:sp>
      <p:sp>
        <p:nvSpPr>
          <p:cNvPr id="4" name="Content Placeholder 3"/>
          <p:cNvSpPr>
            <a:spLocks noGrp="1"/>
          </p:cNvSpPr>
          <p:nvPr>
            <p:ph sz="quarter" idx="1"/>
          </p:nvPr>
        </p:nvSpPr>
        <p:spPr>
          <a:xfrm>
            <a:off x="304800" y="274320"/>
            <a:ext cx="5867400" cy="6327648"/>
          </a:xfrm>
        </p:spPr>
        <p:txBody>
          <a:bodyPr/>
          <a:lstStyle/>
          <a:p>
            <a:pPr algn="just"/>
            <a:r>
              <a:rPr lang="ar-JO" sz="3200" dirty="0" smtClean="0"/>
              <a:t>في الفترة من 26 وحتى 30 تشرين الأول/أكتوبر 1974، عقدت القمة العربية في العاصمة المغربية الرباط، بمشاركة كافة الدول العربية إلى جانب الصومال التي شاركت للمرة الأولى، واعتمدت منظمة التحرير الفلسطينية "م.ت.ف" لأول مرة ممثلا شرعيا ووحيدا للشعب العربي الفلسطيني بموافقة جميع الدول العربية.</a:t>
            </a:r>
            <a:endParaRPr lang="ar-JO" sz="3200" dirty="0"/>
          </a:p>
        </p:txBody>
      </p:sp>
      <p:sp>
        <p:nvSpPr>
          <p:cNvPr id="5" name="Slide Number Placeholder 4"/>
          <p:cNvSpPr>
            <a:spLocks noGrp="1"/>
          </p:cNvSpPr>
          <p:nvPr>
            <p:ph type="sldNum" sz="quarter" idx="11"/>
          </p:nvPr>
        </p:nvSpPr>
        <p:spPr/>
        <p:txBody>
          <a:bodyPr/>
          <a:lstStyle/>
          <a:p>
            <a:pPr>
              <a:defRPr/>
            </a:pPr>
            <a:fld id="{63FB3513-D879-465D-91CF-21434C9FBFEB}" type="slidenum">
              <a:rPr lang="en-US" smtClean="0"/>
              <a:pPr>
                <a:defRPr/>
              </a:pPr>
              <a:t>17</a:t>
            </a:fld>
            <a:endParaRPr lang="en-US"/>
          </a:p>
        </p:txBody>
      </p:sp>
      <p:sp>
        <p:nvSpPr>
          <p:cNvPr id="6" name="Footer Placeholder 5"/>
          <p:cNvSpPr>
            <a:spLocks noGrp="1"/>
          </p:cNvSpPr>
          <p:nvPr>
            <p:ph type="ftr" sz="quarter" idx="12"/>
          </p:nvPr>
        </p:nvSpPr>
        <p:spPr/>
        <p:txBody>
          <a:bodyPr/>
          <a:lstStyle/>
          <a:p>
            <a:pPr>
              <a:defRPr/>
            </a:pPr>
            <a:r>
              <a:rPr lang="en-US" smtClean="0"/>
              <a:t>1</a:t>
            </a:r>
            <a:endParaRPr lang="en-US"/>
          </a:p>
        </p:txBody>
      </p:sp>
      <p:pic>
        <p:nvPicPr>
          <p:cNvPr id="1026" name="Picture 2" descr="C:\Users\Rtuameh\Desktop\الربا74.jpg"/>
          <p:cNvPicPr>
            <a:picLocks noChangeAspect="1" noChangeArrowheads="1"/>
          </p:cNvPicPr>
          <p:nvPr/>
        </p:nvPicPr>
        <p:blipFill>
          <a:blip r:embed="rId2"/>
          <a:srcRect/>
          <a:stretch>
            <a:fillRect/>
          </a:stretch>
        </p:blipFill>
        <p:spPr bwMode="auto">
          <a:xfrm rot="17373200">
            <a:off x="6269038" y="2174875"/>
            <a:ext cx="2857500" cy="1600200"/>
          </a:xfrm>
          <a:prstGeom prst="rect">
            <a:avLst/>
          </a:prstGeom>
          <a:noFill/>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71600" y="0"/>
            <a:ext cx="6629400" cy="2590800"/>
          </a:xfrm>
        </p:spPr>
        <p:txBody>
          <a:bodyPr>
            <a:normAutofit/>
          </a:bodyPr>
          <a:lstStyle/>
          <a:p>
            <a:pPr algn="ctr"/>
            <a:r>
              <a:rPr lang="ar-JO" sz="6000" dirty="0" smtClean="0">
                <a:solidFill>
                  <a:schemeClr val="tx1"/>
                </a:solidFill>
              </a:rPr>
              <a:t>مع تحياتي</a:t>
            </a:r>
            <a:br>
              <a:rPr lang="ar-JO" sz="6000" dirty="0" smtClean="0">
                <a:solidFill>
                  <a:schemeClr val="tx1"/>
                </a:solidFill>
              </a:rPr>
            </a:br>
            <a:r>
              <a:rPr lang="ar-JO" sz="6000" dirty="0" smtClean="0">
                <a:solidFill>
                  <a:schemeClr val="tx1"/>
                </a:solidFill>
              </a:rPr>
              <a:t> شكرا لحسن الاستماع</a:t>
            </a:r>
            <a:endParaRPr lang="ar-JO" sz="6000" dirty="0">
              <a:solidFill>
                <a:schemeClr val="tx1"/>
              </a:solidFill>
            </a:endParaRPr>
          </a:p>
        </p:txBody>
      </p:sp>
      <p:sp>
        <p:nvSpPr>
          <p:cNvPr id="3" name="Subtitle 2"/>
          <p:cNvSpPr>
            <a:spLocks noGrp="1"/>
          </p:cNvSpPr>
          <p:nvPr>
            <p:ph type="subTitle" idx="1"/>
          </p:nvPr>
        </p:nvSpPr>
        <p:spPr>
          <a:xfrm>
            <a:off x="2286000" y="4876800"/>
            <a:ext cx="2667000" cy="1498122"/>
          </a:xfrm>
        </p:spPr>
        <p:txBody>
          <a:bodyPr/>
          <a:lstStyle/>
          <a:p>
            <a:pPr algn="ctr"/>
            <a:r>
              <a:rPr lang="ar-JO" sz="4000" dirty="0" smtClean="0">
                <a:solidFill>
                  <a:schemeClr val="tx1"/>
                </a:solidFill>
              </a:rPr>
              <a:t>د. رشاد طعمة</a:t>
            </a:r>
          </a:p>
          <a:p>
            <a:pPr algn="ctr"/>
            <a:r>
              <a:rPr lang="ar-JO" sz="4000" dirty="0" smtClean="0">
                <a:solidFill>
                  <a:schemeClr val="tx1"/>
                </a:solidFill>
              </a:rPr>
              <a:t>2021    </a:t>
            </a:r>
          </a:p>
          <a:p>
            <a:endParaRPr lang="ar-JO" sz="4000" dirty="0" smtClean="0">
              <a:solidFill>
                <a:schemeClr val="tx1"/>
              </a:solidFill>
            </a:endParaRPr>
          </a:p>
          <a:p>
            <a:endParaRPr lang="ar-JO" sz="4000" dirty="0" smtClean="0">
              <a:solidFill>
                <a:schemeClr val="tx1"/>
              </a:solidFill>
            </a:endParaRPr>
          </a:p>
          <a:p>
            <a:pPr algn="ctr"/>
            <a:endParaRPr lang="ar-JO" sz="4000" dirty="0">
              <a:solidFill>
                <a:schemeClr val="tx1"/>
              </a:solidFill>
            </a:endParaRPr>
          </a:p>
        </p:txBody>
      </p:sp>
      <p:sp>
        <p:nvSpPr>
          <p:cNvPr id="4" name="Footer Placeholder 3"/>
          <p:cNvSpPr>
            <a:spLocks noGrp="1"/>
          </p:cNvSpPr>
          <p:nvPr>
            <p:ph type="ftr" sz="quarter" idx="11"/>
          </p:nvPr>
        </p:nvSpPr>
        <p:spPr/>
        <p:txBody>
          <a:bodyPr/>
          <a:lstStyle/>
          <a:p>
            <a:pPr>
              <a:defRPr/>
            </a:pPr>
            <a:r>
              <a:rPr lang="en-US" smtClean="0"/>
              <a:t>1</a:t>
            </a:r>
            <a:endParaRPr lang="en-US"/>
          </a:p>
        </p:txBody>
      </p:sp>
      <p:sp>
        <p:nvSpPr>
          <p:cNvPr id="5" name="Slide Number Placeholder 4"/>
          <p:cNvSpPr>
            <a:spLocks noGrp="1"/>
          </p:cNvSpPr>
          <p:nvPr>
            <p:ph type="sldNum" sz="quarter" idx="12"/>
          </p:nvPr>
        </p:nvSpPr>
        <p:spPr/>
        <p:txBody>
          <a:bodyPr/>
          <a:lstStyle/>
          <a:p>
            <a:pPr>
              <a:defRPr/>
            </a:pPr>
            <a:fld id="{B204E890-E23A-494E-8689-FE469F9C06F9}" type="slidenum">
              <a:rPr lang="en-US" smtClean="0"/>
              <a:pPr>
                <a:defRPr/>
              </a:pPr>
              <a:t>18</a:t>
            </a:fld>
            <a:endParaRPr lang="en-US"/>
          </a:p>
        </p:txBody>
      </p:sp>
      <p:pic>
        <p:nvPicPr>
          <p:cNvPr id="1026" name="Picture 2" descr="C:\Users\Rtuameh\Desktop\Picture1.jpg"/>
          <p:cNvPicPr>
            <a:picLocks noChangeAspect="1" noChangeArrowheads="1"/>
          </p:cNvPicPr>
          <p:nvPr/>
        </p:nvPicPr>
        <p:blipFill>
          <a:blip r:embed="rId2"/>
          <a:srcRect/>
          <a:stretch>
            <a:fillRect/>
          </a:stretch>
        </p:blipFill>
        <p:spPr bwMode="auto">
          <a:xfrm>
            <a:off x="3048000" y="2514600"/>
            <a:ext cx="3276600" cy="243840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rot="18723984">
            <a:off x="2719113" y="2640368"/>
            <a:ext cx="7252696" cy="481783"/>
          </a:xfrm>
        </p:spPr>
        <p:txBody>
          <a:bodyPr>
            <a:noAutofit/>
          </a:bodyPr>
          <a:lstStyle/>
          <a:p>
            <a:pPr algn="r"/>
            <a:r>
              <a:rPr lang="ar-JO" sz="3200" dirty="0" smtClean="0">
                <a:solidFill>
                  <a:srgbClr val="FF0000"/>
                </a:solidFill>
              </a:rPr>
              <a:t>مؤتمر القمة العربي عام 1964: الدعوة للتاسيس</a:t>
            </a:r>
            <a:endParaRPr lang="ar-JO" sz="3200" dirty="0">
              <a:solidFill>
                <a:srgbClr val="FF0000"/>
              </a:solidFill>
            </a:endParaRPr>
          </a:p>
        </p:txBody>
      </p:sp>
      <p:sp>
        <p:nvSpPr>
          <p:cNvPr id="3" name="Text Placeholder 2"/>
          <p:cNvSpPr>
            <a:spLocks noGrp="1"/>
          </p:cNvSpPr>
          <p:nvPr>
            <p:ph type="body" idx="2"/>
          </p:nvPr>
        </p:nvSpPr>
        <p:spPr/>
        <p:txBody>
          <a:bodyPr/>
          <a:lstStyle/>
          <a:p>
            <a:endParaRPr lang="ar-JO"/>
          </a:p>
        </p:txBody>
      </p:sp>
      <p:sp>
        <p:nvSpPr>
          <p:cNvPr id="4" name="Content Placeholder 3"/>
          <p:cNvSpPr>
            <a:spLocks noGrp="1"/>
          </p:cNvSpPr>
          <p:nvPr>
            <p:ph sz="quarter" idx="1"/>
          </p:nvPr>
        </p:nvSpPr>
        <p:spPr>
          <a:xfrm>
            <a:off x="0" y="0"/>
            <a:ext cx="6172200" cy="6858000"/>
          </a:xfrm>
        </p:spPr>
        <p:txBody>
          <a:bodyPr/>
          <a:lstStyle/>
          <a:p>
            <a:pPr algn="just"/>
            <a:r>
              <a:rPr lang="ar-JO" sz="3200" dirty="0" smtClean="0"/>
              <a:t>دعا الرئيس عبد الناصر في 23/ ديسمبر 1963، إلى عقد مؤتمر للقمة العربية؛ لبحث التهديدات الإسرائيلية بتحويل مياه نهر الأردن. وانعقد المؤتمر في القاهرة من 13 إلى 17 يناير 1964. وناقشت القمة القضية الفلسطينية والكيان الفلسطيني، واتخذت "القرارات العملية في ميدان تنظيم الشعب الفلسطيني، وتمكينه من القيام بدوره في تحرير وطنه وتقرير مصيره". وقررت: "تخويل أحمد الشقيري، ممثل فلسطين في الجامعة العربية، أن يتابع اتصالاته بالدول الأعضاء في الجامعة، وشعب فلسطين حيثما وُجد؛ ليبحث معهم الطريقة المثلى لتنظيم شعب فلسطين.</a:t>
            </a:r>
            <a:endParaRPr lang="ar-JO" sz="3200" dirty="0"/>
          </a:p>
        </p:txBody>
      </p:sp>
      <p:sp>
        <p:nvSpPr>
          <p:cNvPr id="5" name="Slide Number Placeholder 4"/>
          <p:cNvSpPr>
            <a:spLocks noGrp="1"/>
          </p:cNvSpPr>
          <p:nvPr>
            <p:ph type="sldNum" sz="quarter" idx="11"/>
          </p:nvPr>
        </p:nvSpPr>
        <p:spPr/>
        <p:txBody>
          <a:bodyPr/>
          <a:lstStyle/>
          <a:p>
            <a:pPr>
              <a:defRPr/>
            </a:pPr>
            <a:fld id="{63FB3513-D879-465D-91CF-21434C9FBFEB}" type="slidenum">
              <a:rPr lang="en-US" smtClean="0"/>
              <a:pPr>
                <a:defRPr/>
              </a:pPr>
              <a:t>2</a:t>
            </a:fld>
            <a:endParaRPr lang="en-US"/>
          </a:p>
        </p:txBody>
      </p:sp>
      <p:sp>
        <p:nvSpPr>
          <p:cNvPr id="6" name="Footer Placeholder 5"/>
          <p:cNvSpPr>
            <a:spLocks noGrp="1"/>
          </p:cNvSpPr>
          <p:nvPr>
            <p:ph type="ftr" sz="quarter" idx="12"/>
          </p:nvPr>
        </p:nvSpPr>
        <p:spPr/>
        <p:txBody>
          <a:bodyPr/>
          <a:lstStyle/>
          <a:p>
            <a:pPr>
              <a:defRPr/>
            </a:pPr>
            <a:r>
              <a:rPr lang="en-US" smtClean="0"/>
              <a:t>1</a:t>
            </a:r>
            <a:endParaRPr lang="en-US"/>
          </a:p>
        </p:txBody>
      </p:sp>
      <p:pic>
        <p:nvPicPr>
          <p:cNvPr id="1026" name="Picture 2" descr="C:\Users\Rtuameh\Desktop\قمة القاهرة 1964.jpeg"/>
          <p:cNvPicPr>
            <a:picLocks noChangeAspect="1" noChangeArrowheads="1"/>
          </p:cNvPicPr>
          <p:nvPr/>
        </p:nvPicPr>
        <p:blipFill>
          <a:blip r:embed="rId2"/>
          <a:srcRect/>
          <a:stretch>
            <a:fillRect/>
          </a:stretch>
        </p:blipFill>
        <p:spPr bwMode="auto">
          <a:xfrm rot="1162608">
            <a:off x="6325601" y="2793009"/>
            <a:ext cx="2133600" cy="266700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rot="18217710">
            <a:off x="2560189" y="2420086"/>
            <a:ext cx="6403506" cy="887678"/>
          </a:xfrm>
        </p:spPr>
        <p:txBody>
          <a:bodyPr>
            <a:normAutofit fontScale="90000"/>
          </a:bodyPr>
          <a:lstStyle/>
          <a:p>
            <a:pPr algn="r"/>
            <a:r>
              <a:rPr lang="ar-JO" sz="3600" dirty="0" smtClean="0">
                <a:solidFill>
                  <a:srgbClr val="FF0000"/>
                </a:solidFill>
              </a:rPr>
              <a:t>المؤتمر الوطني الاول : مؤتمر الاعلان </a:t>
            </a:r>
            <a:br>
              <a:rPr lang="ar-JO" sz="3600" dirty="0" smtClean="0">
                <a:solidFill>
                  <a:srgbClr val="FF0000"/>
                </a:solidFill>
              </a:rPr>
            </a:br>
            <a:r>
              <a:rPr lang="ar-JO" sz="3600" dirty="0" smtClean="0">
                <a:solidFill>
                  <a:srgbClr val="FF0000"/>
                </a:solidFill>
              </a:rPr>
              <a:t>عن نشأة المنظمة 1964</a:t>
            </a:r>
            <a:endParaRPr lang="ar-JO" sz="3600" dirty="0">
              <a:solidFill>
                <a:srgbClr val="FF0000"/>
              </a:solidFill>
            </a:endParaRPr>
          </a:p>
        </p:txBody>
      </p:sp>
      <p:sp>
        <p:nvSpPr>
          <p:cNvPr id="3" name="Text Placeholder 2"/>
          <p:cNvSpPr>
            <a:spLocks noGrp="1"/>
          </p:cNvSpPr>
          <p:nvPr>
            <p:ph type="body" idx="2"/>
          </p:nvPr>
        </p:nvSpPr>
        <p:spPr/>
        <p:txBody>
          <a:bodyPr/>
          <a:lstStyle/>
          <a:p>
            <a:endParaRPr lang="ar-JO" dirty="0"/>
          </a:p>
        </p:txBody>
      </p:sp>
      <p:sp>
        <p:nvSpPr>
          <p:cNvPr id="4" name="Content Placeholder 3"/>
          <p:cNvSpPr>
            <a:spLocks noGrp="1"/>
          </p:cNvSpPr>
          <p:nvPr>
            <p:ph sz="quarter" idx="1"/>
          </p:nvPr>
        </p:nvSpPr>
        <p:spPr>
          <a:xfrm>
            <a:off x="0" y="0"/>
            <a:ext cx="6172200" cy="6858000"/>
          </a:xfrm>
        </p:spPr>
        <p:txBody>
          <a:bodyPr/>
          <a:lstStyle/>
          <a:p>
            <a:pPr algn="just"/>
            <a:r>
              <a:rPr lang="ar-JO" sz="3200" dirty="0" smtClean="0"/>
              <a:t>قام أحمد الشقيرى بجولة زار خلالها الدول العربية، واتصل بأبناء فلسطين فيها، وأثناء جولته تم وضع مشروع الميثاق القومي الفلسطيني والنظام الأساسى لمنظمة التحرير الفلسطينية، وتقرر عقد مؤتمر فلسطينى عام، واختار الشقيرى اللجان التحضيرية للمؤتمر فى جميع البلاد العربية المضيفة للفلسطينيين. وعقد فى القدس 28\5- 2\6\1964بحضور ملك الاردن ومشاركة جميع وزراء خارجية الدول الاعضاء في الجامعة العربية باستناء المملكة العربية السعودية الت قاطعت المؤتمر. وخرج المؤتمر بالعديد من القرارات أهمها إعلان قيام منظمة التحرير،</a:t>
            </a:r>
            <a:r>
              <a:rPr lang="ar-SA" sz="3200" dirty="0" smtClean="0"/>
              <a:t> واعتماد</a:t>
            </a:r>
            <a:r>
              <a:rPr lang="ar-JO" sz="3200" dirty="0" smtClean="0"/>
              <a:t> الميثاق الوطني الفلسطيني، والمصادقة على </a:t>
            </a:r>
            <a:br>
              <a:rPr lang="ar-JO" sz="3200" dirty="0" smtClean="0"/>
            </a:br>
            <a:r>
              <a:rPr lang="ar-SA" sz="3200" dirty="0" smtClean="0"/>
              <a:t> </a:t>
            </a:r>
            <a:r>
              <a:rPr lang="ar-JO" dirty="0" smtClean="0"/>
              <a:t/>
            </a:r>
            <a:br>
              <a:rPr lang="ar-JO" dirty="0" smtClean="0"/>
            </a:br>
            <a:endParaRPr lang="ar-JO" dirty="0"/>
          </a:p>
        </p:txBody>
      </p:sp>
      <p:sp>
        <p:nvSpPr>
          <p:cNvPr id="5" name="Slide Number Placeholder 4"/>
          <p:cNvSpPr>
            <a:spLocks noGrp="1"/>
          </p:cNvSpPr>
          <p:nvPr>
            <p:ph type="sldNum" sz="quarter" idx="11"/>
          </p:nvPr>
        </p:nvSpPr>
        <p:spPr/>
        <p:txBody>
          <a:bodyPr/>
          <a:lstStyle/>
          <a:p>
            <a:pPr>
              <a:defRPr/>
            </a:pPr>
            <a:fld id="{63FB3513-D879-465D-91CF-21434C9FBFEB}" type="slidenum">
              <a:rPr lang="en-US" smtClean="0"/>
              <a:pPr>
                <a:defRPr/>
              </a:pPr>
              <a:t>3</a:t>
            </a:fld>
            <a:endParaRPr lang="en-US"/>
          </a:p>
        </p:txBody>
      </p:sp>
      <p:sp>
        <p:nvSpPr>
          <p:cNvPr id="6" name="Footer Placeholder 5"/>
          <p:cNvSpPr>
            <a:spLocks noGrp="1"/>
          </p:cNvSpPr>
          <p:nvPr>
            <p:ph type="ftr" sz="quarter" idx="12"/>
          </p:nvPr>
        </p:nvSpPr>
        <p:spPr/>
        <p:txBody>
          <a:bodyPr/>
          <a:lstStyle/>
          <a:p>
            <a:pPr>
              <a:defRPr/>
            </a:pPr>
            <a:r>
              <a:rPr lang="en-US" smtClean="0"/>
              <a:t>1</a:t>
            </a:r>
            <a:endParaRPr lang="en-US"/>
          </a:p>
        </p:txBody>
      </p:sp>
      <p:pic>
        <p:nvPicPr>
          <p:cNvPr id="2050" name="Picture 2" descr="C:\Users\Rtuameh\Desktop\حسين والشقيري.jpeg"/>
          <p:cNvPicPr>
            <a:picLocks noChangeAspect="1" noChangeArrowheads="1"/>
          </p:cNvPicPr>
          <p:nvPr/>
        </p:nvPicPr>
        <p:blipFill>
          <a:blip r:embed="rId2"/>
          <a:srcRect/>
          <a:stretch>
            <a:fillRect/>
          </a:stretch>
        </p:blipFill>
        <p:spPr bwMode="auto">
          <a:xfrm rot="18193032">
            <a:off x="6390272" y="2548083"/>
            <a:ext cx="2590800" cy="228600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JO" dirty="0"/>
          </a:p>
        </p:txBody>
      </p:sp>
      <p:sp>
        <p:nvSpPr>
          <p:cNvPr id="3" name="Text Placeholder 2"/>
          <p:cNvSpPr>
            <a:spLocks noGrp="1"/>
          </p:cNvSpPr>
          <p:nvPr>
            <p:ph type="body" idx="2"/>
          </p:nvPr>
        </p:nvSpPr>
        <p:spPr/>
        <p:txBody>
          <a:bodyPr/>
          <a:lstStyle/>
          <a:p>
            <a:endParaRPr lang="ar-JO" dirty="0"/>
          </a:p>
        </p:txBody>
      </p:sp>
      <p:sp>
        <p:nvSpPr>
          <p:cNvPr id="4" name="Content Placeholder 3"/>
          <p:cNvSpPr>
            <a:spLocks noGrp="1"/>
          </p:cNvSpPr>
          <p:nvPr>
            <p:ph sz="quarter" idx="1"/>
          </p:nvPr>
        </p:nvSpPr>
        <p:spPr>
          <a:xfrm>
            <a:off x="0" y="274320"/>
            <a:ext cx="6096000" cy="6583680"/>
          </a:xfrm>
        </p:spPr>
        <p:txBody>
          <a:bodyPr/>
          <a:lstStyle/>
          <a:p>
            <a:pPr algn="just">
              <a:buNone/>
            </a:pPr>
            <a:r>
              <a:rPr lang="ar-JO" dirty="0" smtClean="0"/>
              <a:t>    </a:t>
            </a:r>
            <a:r>
              <a:rPr lang="ar-SA" sz="3200" dirty="0" smtClean="0"/>
              <a:t>النظام الأساسي واللائحة الداخلية للمجلس الوطني، وانتخاب عبدالمجيد شومان رئيساً لمجلس إدارة الصندوق القومي وعضواً في اللجنة التنفيذية. وأصدر المؤتمر عدة قرارات، عسكرية وسياسية ومالية وإعلامية. وأُلِّفت لجنة تحضيرية برئاسة أحمد الشقيري، اختارت 419 عضواً، يشكلون أول مجلس وطني فلسطيني</a:t>
            </a:r>
            <a:r>
              <a:rPr lang="ar-JO" sz="3200" dirty="0" smtClean="0"/>
              <a:t>.</a:t>
            </a:r>
          </a:p>
          <a:p>
            <a:pPr algn="just">
              <a:buNone/>
            </a:pPr>
            <a:r>
              <a:rPr lang="ar-JO" sz="3200" dirty="0" smtClean="0"/>
              <a:t>   عبرت حركة فتح عن رأيها في الاعلان عن  انشاء منظمة التحرير في حينه من خلال مجلتها “فلسطيننا”. ودعت أن يكون الكيان ذا مضمون ثوري، وأن يكون التنظيم العسكري أساساً للكيان الفلسطيني.</a:t>
            </a:r>
          </a:p>
          <a:p>
            <a:pPr algn="just">
              <a:buNone/>
            </a:pPr>
            <a:endParaRPr lang="ar-JO" sz="3200" dirty="0" smtClean="0"/>
          </a:p>
          <a:p>
            <a:endParaRPr lang="ar-JO" dirty="0"/>
          </a:p>
        </p:txBody>
      </p:sp>
      <p:sp>
        <p:nvSpPr>
          <p:cNvPr id="5" name="Slide Number Placeholder 4"/>
          <p:cNvSpPr>
            <a:spLocks noGrp="1"/>
          </p:cNvSpPr>
          <p:nvPr>
            <p:ph type="sldNum" sz="quarter" idx="11"/>
          </p:nvPr>
        </p:nvSpPr>
        <p:spPr/>
        <p:txBody>
          <a:bodyPr/>
          <a:lstStyle/>
          <a:p>
            <a:pPr>
              <a:defRPr/>
            </a:pPr>
            <a:fld id="{63FB3513-D879-465D-91CF-21434C9FBFEB}" type="slidenum">
              <a:rPr lang="en-US" smtClean="0"/>
              <a:pPr>
                <a:defRPr/>
              </a:pPr>
              <a:t>4</a:t>
            </a:fld>
            <a:endParaRPr lang="en-US"/>
          </a:p>
        </p:txBody>
      </p:sp>
      <p:sp>
        <p:nvSpPr>
          <p:cNvPr id="6" name="Footer Placeholder 5"/>
          <p:cNvSpPr>
            <a:spLocks noGrp="1"/>
          </p:cNvSpPr>
          <p:nvPr>
            <p:ph type="ftr" sz="quarter" idx="12"/>
          </p:nvPr>
        </p:nvSpPr>
        <p:spPr/>
        <p:txBody>
          <a:bodyPr/>
          <a:lstStyle/>
          <a:p>
            <a:pPr>
              <a:defRPr/>
            </a:pPr>
            <a:r>
              <a:rPr lang="en-US" smtClean="0"/>
              <a:t>1</a:t>
            </a:r>
            <a:endParaRPr lang="en-US"/>
          </a:p>
        </p:txBody>
      </p:sp>
      <p:pic>
        <p:nvPicPr>
          <p:cNvPr id="7" name="Picture 2" descr="C:\Users\Rtuameh\Desktop\منظمة التحرير (شعار).png"/>
          <p:cNvPicPr>
            <a:picLocks noChangeAspect="1" noChangeArrowheads="1"/>
          </p:cNvPicPr>
          <p:nvPr/>
        </p:nvPicPr>
        <p:blipFill>
          <a:blip r:embed="rId2"/>
          <a:srcRect/>
          <a:stretch>
            <a:fillRect/>
          </a:stretch>
        </p:blipFill>
        <p:spPr bwMode="auto">
          <a:xfrm>
            <a:off x="6248400" y="762000"/>
            <a:ext cx="2667000" cy="411480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JO"/>
          </a:p>
        </p:txBody>
      </p:sp>
      <p:sp>
        <p:nvSpPr>
          <p:cNvPr id="3" name="Text Placeholder 2"/>
          <p:cNvSpPr>
            <a:spLocks noGrp="1"/>
          </p:cNvSpPr>
          <p:nvPr>
            <p:ph type="body" idx="2"/>
          </p:nvPr>
        </p:nvSpPr>
        <p:spPr/>
        <p:txBody>
          <a:bodyPr/>
          <a:lstStyle/>
          <a:p>
            <a:endParaRPr lang="ar-JO"/>
          </a:p>
        </p:txBody>
      </p:sp>
      <p:sp>
        <p:nvSpPr>
          <p:cNvPr id="4" name="Content Placeholder 3"/>
          <p:cNvSpPr>
            <a:spLocks noGrp="1"/>
          </p:cNvSpPr>
          <p:nvPr>
            <p:ph sz="quarter" idx="1"/>
          </p:nvPr>
        </p:nvSpPr>
        <p:spPr>
          <a:xfrm>
            <a:off x="0" y="0"/>
            <a:ext cx="6172200" cy="6858000"/>
          </a:xfrm>
        </p:spPr>
        <p:txBody>
          <a:bodyPr/>
          <a:lstStyle/>
          <a:p>
            <a:pPr algn="just"/>
            <a:r>
              <a:rPr lang="ar-JO" sz="3200" dirty="0" smtClean="0"/>
              <a:t>وأكدت موقفها بشكل تطبيقي عندما انتهجت الكفاح المسلح بعد أشهر قليلة من إعلان قيام المنظمة، ودعتها في بيان وزع على أعضاء المجلس الوطني في دورته الثانية في القاهرة في مايو 1965، إلى سلوك درب “العاصفة”، الجناح العسكري لـ “فتح”. كما دعت في مذكرة لمؤتمر القمة العربي الثالث في الدار البيضاء في سبتمبر 1965، إلى استعدادها للتعاون مع المنظمة، شريطة إبقاء القيادة بيد الشعب الفلسطيني. ووصفت المنظمة بأنها “وليدة مؤتمر القمة، وسوف تنعكس عليها طبيعة التناقضات الخاصة بهذه المؤتمرات”.</a:t>
            </a:r>
          </a:p>
          <a:p>
            <a:endParaRPr lang="ar-JO" dirty="0"/>
          </a:p>
        </p:txBody>
      </p:sp>
      <p:sp>
        <p:nvSpPr>
          <p:cNvPr id="5" name="Slide Number Placeholder 4"/>
          <p:cNvSpPr>
            <a:spLocks noGrp="1"/>
          </p:cNvSpPr>
          <p:nvPr>
            <p:ph type="sldNum" sz="quarter" idx="11"/>
          </p:nvPr>
        </p:nvSpPr>
        <p:spPr/>
        <p:txBody>
          <a:bodyPr/>
          <a:lstStyle/>
          <a:p>
            <a:pPr>
              <a:defRPr/>
            </a:pPr>
            <a:fld id="{63FB3513-D879-465D-91CF-21434C9FBFEB}" type="slidenum">
              <a:rPr lang="en-US" smtClean="0"/>
              <a:pPr>
                <a:defRPr/>
              </a:pPr>
              <a:t>5</a:t>
            </a:fld>
            <a:endParaRPr lang="en-US"/>
          </a:p>
        </p:txBody>
      </p:sp>
      <p:sp>
        <p:nvSpPr>
          <p:cNvPr id="6" name="Footer Placeholder 5"/>
          <p:cNvSpPr>
            <a:spLocks noGrp="1"/>
          </p:cNvSpPr>
          <p:nvPr>
            <p:ph type="ftr" sz="quarter" idx="12"/>
          </p:nvPr>
        </p:nvSpPr>
        <p:spPr/>
        <p:txBody>
          <a:bodyPr/>
          <a:lstStyle/>
          <a:p>
            <a:pPr>
              <a:defRPr/>
            </a:pPr>
            <a:r>
              <a:rPr lang="en-US" smtClean="0"/>
              <a:t>1</a:t>
            </a:r>
            <a:endParaRPr lang="en-US"/>
          </a:p>
        </p:txBody>
      </p:sp>
      <p:pic>
        <p:nvPicPr>
          <p:cNvPr id="4098" name="Picture 2" descr="C:\Users\Rtuameh\Desktop\العاصفة.jpg"/>
          <p:cNvPicPr>
            <a:picLocks noChangeAspect="1" noChangeArrowheads="1"/>
          </p:cNvPicPr>
          <p:nvPr/>
        </p:nvPicPr>
        <p:blipFill>
          <a:blip r:embed="rId2"/>
          <a:srcRect/>
          <a:stretch>
            <a:fillRect/>
          </a:stretch>
        </p:blipFill>
        <p:spPr bwMode="auto">
          <a:xfrm rot="19972889">
            <a:off x="6267819" y="2044009"/>
            <a:ext cx="2387151" cy="2749752"/>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rot="7445575" flipV="1">
            <a:off x="3251406" y="2597834"/>
            <a:ext cx="6572955" cy="425219"/>
          </a:xfrm>
        </p:spPr>
        <p:txBody>
          <a:bodyPr>
            <a:normAutofit fontScale="90000"/>
          </a:bodyPr>
          <a:lstStyle/>
          <a:p>
            <a:pPr algn="r"/>
            <a:r>
              <a:rPr lang="ar-JO" sz="3600" dirty="0" smtClean="0">
                <a:solidFill>
                  <a:srgbClr val="FF0000"/>
                </a:solidFill>
              </a:rPr>
              <a:t>الشقيري : بداية النهاية</a:t>
            </a:r>
            <a:endParaRPr lang="ar-JO" sz="3600" dirty="0">
              <a:solidFill>
                <a:srgbClr val="FF0000"/>
              </a:solidFill>
            </a:endParaRPr>
          </a:p>
        </p:txBody>
      </p:sp>
      <p:sp>
        <p:nvSpPr>
          <p:cNvPr id="3" name="Text Placeholder 2"/>
          <p:cNvSpPr>
            <a:spLocks noGrp="1"/>
          </p:cNvSpPr>
          <p:nvPr>
            <p:ph type="body" idx="2"/>
          </p:nvPr>
        </p:nvSpPr>
        <p:spPr/>
        <p:txBody>
          <a:bodyPr/>
          <a:lstStyle/>
          <a:p>
            <a:endParaRPr lang="ar-JO" dirty="0"/>
          </a:p>
        </p:txBody>
      </p:sp>
      <p:sp>
        <p:nvSpPr>
          <p:cNvPr id="4" name="Content Placeholder 3"/>
          <p:cNvSpPr>
            <a:spLocks noGrp="1"/>
          </p:cNvSpPr>
          <p:nvPr>
            <p:ph sz="quarter" idx="1"/>
          </p:nvPr>
        </p:nvSpPr>
        <p:spPr>
          <a:xfrm>
            <a:off x="152400" y="274320"/>
            <a:ext cx="6019800" cy="6327648"/>
          </a:xfrm>
        </p:spPr>
        <p:txBody>
          <a:bodyPr/>
          <a:lstStyle/>
          <a:p>
            <a:pPr algn="just"/>
            <a:r>
              <a:rPr lang="ar-JO" sz="3200" dirty="0" smtClean="0"/>
              <a:t>بعد قيام قوات الاحتلال الإسرائيلي في حزيران /يونيو 1967 م باحتلال كامل التراب الفلسطيني ، ازداد نشاط تنظيمات الشعب الفلسطيني، وبعد الخلاف بين منظمة التحرير الفلسطينية بزعامة الشقيري وحركة فتح بزعامة ابوعمار، رفع سبعة من أعضاء اللجنة التنفيذية للمنظمة، في 14 كانون أول/ ديسمبر 1967، مذكرة إلى رئيس المنظمة؛ مطالبينه بالتنحي عن الرئاسة، ووجّه "الاتحاد العام لطلبة فلسطين" برقية إلى عبد الخالق حسونة، الأمين العام لجامعة الدول العربية، في 19 كانون أول/ ديسمبر مؤيداً تنحية الشقيري.</a:t>
            </a:r>
          </a:p>
          <a:p>
            <a:pPr algn="just"/>
            <a:endParaRPr lang="ar-JO" sz="3200" b="1" dirty="0" smtClean="0">
              <a:latin typeface="Calibri" pitchFamily="34" charset="0"/>
              <a:ea typeface="Times New Roman" pitchFamily="18" charset="0"/>
            </a:endParaRPr>
          </a:p>
          <a:p>
            <a:pPr algn="just"/>
            <a:endParaRPr lang="en-US" sz="3200" dirty="0" smtClean="0"/>
          </a:p>
          <a:p>
            <a:pPr algn="just"/>
            <a:endParaRPr lang="ar-JO" sz="3200" dirty="0" smtClean="0"/>
          </a:p>
        </p:txBody>
      </p:sp>
      <p:sp>
        <p:nvSpPr>
          <p:cNvPr id="5" name="Slide Number Placeholder 4"/>
          <p:cNvSpPr>
            <a:spLocks noGrp="1"/>
          </p:cNvSpPr>
          <p:nvPr>
            <p:ph type="sldNum" sz="quarter" idx="11"/>
          </p:nvPr>
        </p:nvSpPr>
        <p:spPr/>
        <p:txBody>
          <a:bodyPr/>
          <a:lstStyle/>
          <a:p>
            <a:pPr>
              <a:defRPr/>
            </a:pPr>
            <a:fld id="{63FB3513-D879-465D-91CF-21434C9FBFEB}" type="slidenum">
              <a:rPr lang="en-US" smtClean="0"/>
              <a:pPr>
                <a:defRPr/>
              </a:pPr>
              <a:t>6</a:t>
            </a:fld>
            <a:endParaRPr lang="en-US"/>
          </a:p>
        </p:txBody>
      </p:sp>
      <p:sp>
        <p:nvSpPr>
          <p:cNvPr id="6" name="Footer Placeholder 5"/>
          <p:cNvSpPr>
            <a:spLocks noGrp="1"/>
          </p:cNvSpPr>
          <p:nvPr>
            <p:ph type="ftr" sz="quarter" idx="12"/>
          </p:nvPr>
        </p:nvSpPr>
        <p:spPr/>
        <p:txBody>
          <a:bodyPr/>
          <a:lstStyle/>
          <a:p>
            <a:pPr>
              <a:defRPr/>
            </a:pPr>
            <a:r>
              <a:rPr lang="en-US" smtClean="0"/>
              <a:t>1</a:t>
            </a:r>
            <a:endParaRPr lang="en-US"/>
          </a:p>
        </p:txBody>
      </p:sp>
      <p:pic>
        <p:nvPicPr>
          <p:cNvPr id="1026" name="Picture 2" descr="C:\Users\Rtuameh\Desktop\منظمة التحرير (شعار).png"/>
          <p:cNvPicPr>
            <a:picLocks noChangeAspect="1" noChangeArrowheads="1"/>
          </p:cNvPicPr>
          <p:nvPr/>
        </p:nvPicPr>
        <p:blipFill>
          <a:blip r:embed="rId2"/>
          <a:srcRect/>
          <a:stretch>
            <a:fillRect/>
          </a:stretch>
        </p:blipFill>
        <p:spPr bwMode="auto">
          <a:xfrm>
            <a:off x="7010400" y="2209800"/>
            <a:ext cx="1447800" cy="190500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rot="18522082">
            <a:off x="3226300" y="2897284"/>
            <a:ext cx="7086168" cy="457200"/>
          </a:xfrm>
        </p:spPr>
        <p:txBody>
          <a:bodyPr>
            <a:noAutofit/>
          </a:bodyPr>
          <a:lstStyle/>
          <a:p>
            <a:pPr algn="ctr"/>
            <a:r>
              <a:rPr lang="ar-JO" sz="3200" dirty="0" smtClean="0">
                <a:solidFill>
                  <a:srgbClr val="FF0000"/>
                </a:solidFill>
              </a:rPr>
              <a:t>استقالة الشقيري</a:t>
            </a:r>
            <a:endParaRPr lang="ar-JO" sz="3200" dirty="0">
              <a:solidFill>
                <a:srgbClr val="FF0000"/>
              </a:solidFill>
            </a:endParaRPr>
          </a:p>
        </p:txBody>
      </p:sp>
      <p:sp>
        <p:nvSpPr>
          <p:cNvPr id="3" name="Text Placeholder 2"/>
          <p:cNvSpPr>
            <a:spLocks noGrp="1"/>
          </p:cNvSpPr>
          <p:nvPr>
            <p:ph type="body" idx="2"/>
          </p:nvPr>
        </p:nvSpPr>
        <p:spPr/>
        <p:txBody>
          <a:bodyPr/>
          <a:lstStyle/>
          <a:p>
            <a:endParaRPr lang="ar-JO" dirty="0"/>
          </a:p>
        </p:txBody>
      </p:sp>
      <p:sp>
        <p:nvSpPr>
          <p:cNvPr id="4" name="Content Placeholder 3"/>
          <p:cNvSpPr>
            <a:spLocks noGrp="1"/>
          </p:cNvSpPr>
          <p:nvPr>
            <p:ph sz="quarter" idx="1"/>
          </p:nvPr>
        </p:nvSpPr>
        <p:spPr>
          <a:xfrm>
            <a:off x="0" y="274320"/>
            <a:ext cx="6172200" cy="6327648"/>
          </a:xfrm>
        </p:spPr>
        <p:txBody>
          <a:bodyPr/>
          <a:lstStyle/>
          <a:p>
            <a:pPr algn="just"/>
            <a:r>
              <a:rPr lang="ar-JO" sz="3200" dirty="0" smtClean="0"/>
              <a:t>ويمكن القول إنه في هذه الفترة، تقاربت  وجهات النظر بين كافة الفصائل الفلسطينية، بهدف تنحية الشقيري، الذي غضب وأقدم على فصل السبعة المطالبين بتنحيته؛ فأصبح عدد أعضاء اللجنة التنفيذية سبعة أعضاء بدلاً من أربعة عشر عضواً.</a:t>
            </a:r>
          </a:p>
          <a:p>
            <a:pPr algn="just"/>
            <a:r>
              <a:rPr lang="ar-JO" sz="3200" dirty="0" smtClean="0"/>
              <a:t>إزاء الضغوط على الشقيري، بادر إلى دعوة اللجنة التنفيذية بكامل أعضائهـا، إلى جلسة عقدت برئاسته، في مقر المنظمة، في القاهرة، بتاريخ 24 كانون أول/ ديسمبر 1967؛ وأعلن فيها بإيجاز شديد، وبحضور ممثلي وسائل الإعلام المختلفة، تنحِّيه عن رئاسة المنظمة.</a:t>
            </a:r>
            <a:endParaRPr lang="ar-JO" sz="3200" dirty="0"/>
          </a:p>
        </p:txBody>
      </p:sp>
      <p:sp>
        <p:nvSpPr>
          <p:cNvPr id="5" name="Slide Number Placeholder 4"/>
          <p:cNvSpPr>
            <a:spLocks noGrp="1"/>
          </p:cNvSpPr>
          <p:nvPr>
            <p:ph type="sldNum" sz="quarter" idx="11"/>
          </p:nvPr>
        </p:nvSpPr>
        <p:spPr/>
        <p:txBody>
          <a:bodyPr/>
          <a:lstStyle/>
          <a:p>
            <a:pPr>
              <a:defRPr/>
            </a:pPr>
            <a:fld id="{63FB3513-D879-465D-91CF-21434C9FBFEB}" type="slidenum">
              <a:rPr lang="en-US" smtClean="0"/>
              <a:pPr>
                <a:defRPr/>
              </a:pPr>
              <a:t>7</a:t>
            </a:fld>
            <a:endParaRPr lang="en-US"/>
          </a:p>
        </p:txBody>
      </p:sp>
      <p:sp>
        <p:nvSpPr>
          <p:cNvPr id="6" name="Footer Placeholder 5"/>
          <p:cNvSpPr>
            <a:spLocks noGrp="1"/>
          </p:cNvSpPr>
          <p:nvPr>
            <p:ph type="ftr" sz="quarter" idx="12"/>
          </p:nvPr>
        </p:nvSpPr>
        <p:spPr/>
        <p:txBody>
          <a:bodyPr/>
          <a:lstStyle/>
          <a:p>
            <a:pPr>
              <a:defRPr/>
            </a:pPr>
            <a:r>
              <a:rPr lang="en-US" smtClean="0"/>
              <a:t>1</a:t>
            </a:r>
            <a:endParaRPr lang="en-US"/>
          </a:p>
        </p:txBody>
      </p:sp>
      <p:pic>
        <p:nvPicPr>
          <p:cNvPr id="1026" name="Picture 2" descr="C:\Users\Rtuameh\Desktop\الشقيري.jpg"/>
          <p:cNvPicPr>
            <a:picLocks noChangeAspect="1" noChangeArrowheads="1"/>
          </p:cNvPicPr>
          <p:nvPr/>
        </p:nvPicPr>
        <p:blipFill>
          <a:blip r:embed="rId2"/>
          <a:srcRect/>
          <a:stretch>
            <a:fillRect/>
          </a:stretch>
        </p:blipFill>
        <p:spPr bwMode="auto">
          <a:xfrm rot="18492942">
            <a:off x="6202763" y="2874812"/>
            <a:ext cx="2857500" cy="160020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rot="18497447">
            <a:off x="2717203" y="2472665"/>
            <a:ext cx="6674692" cy="701958"/>
          </a:xfrm>
        </p:spPr>
        <p:txBody>
          <a:bodyPr>
            <a:noAutofit/>
          </a:bodyPr>
          <a:lstStyle/>
          <a:p>
            <a:pPr algn="r"/>
            <a:r>
              <a:rPr lang="ar-JO" sz="3200" dirty="0" smtClean="0">
                <a:solidFill>
                  <a:srgbClr val="FF0000"/>
                </a:solidFill>
              </a:rPr>
              <a:t>يحيى  حموده رئيسا بالوكالة</a:t>
            </a:r>
            <a:endParaRPr lang="ar-JO" sz="3200" dirty="0">
              <a:solidFill>
                <a:srgbClr val="FF0000"/>
              </a:solidFill>
            </a:endParaRPr>
          </a:p>
        </p:txBody>
      </p:sp>
      <p:sp>
        <p:nvSpPr>
          <p:cNvPr id="3" name="Text Placeholder 2"/>
          <p:cNvSpPr>
            <a:spLocks noGrp="1"/>
          </p:cNvSpPr>
          <p:nvPr>
            <p:ph type="body" idx="2"/>
          </p:nvPr>
        </p:nvSpPr>
        <p:spPr/>
        <p:txBody>
          <a:bodyPr/>
          <a:lstStyle/>
          <a:p>
            <a:endParaRPr lang="ar-JO" dirty="0"/>
          </a:p>
        </p:txBody>
      </p:sp>
      <p:sp>
        <p:nvSpPr>
          <p:cNvPr id="4" name="Content Placeholder 3"/>
          <p:cNvSpPr>
            <a:spLocks noGrp="1"/>
          </p:cNvSpPr>
          <p:nvPr>
            <p:ph sz="quarter" idx="1"/>
          </p:nvPr>
        </p:nvSpPr>
        <p:spPr/>
        <p:txBody>
          <a:bodyPr/>
          <a:lstStyle/>
          <a:p>
            <a:pPr algn="just"/>
            <a:r>
              <a:rPr lang="ar-JO" sz="3200" dirty="0" smtClean="0"/>
              <a:t>وبعث الشقيري بكتاب استقالته إلى الأمين العام لجامعة الدول العربية، الذي سلمته إياه المنظمة، كذلك، مع كتاب آخـر باعتماد يحيى حمودة، ممثلاً لفلسطين لدى الجامعة.</a:t>
            </a:r>
          </a:p>
          <a:p>
            <a:pPr algn="just"/>
            <a:r>
              <a:rPr lang="ar-JO" sz="3200" dirty="0" smtClean="0"/>
              <a:t>قبلت اللجنة التنفيذية أستقالة الشقيري.. كما اتخذت قراراً بموافقة جميع أعضائها، يعهد إلى يحيى حمودة، أحد أعضائها، رئاسة المنظمة، بالوكالة؛ وتمثيل فلسطين لدى الجامعة العربية إلى حين انعقاد المجلس الوطني الفلسطيني.</a:t>
            </a:r>
          </a:p>
          <a:p>
            <a:endParaRPr lang="ar-JO" dirty="0" smtClean="0"/>
          </a:p>
          <a:p>
            <a:endParaRPr lang="ar-JO" dirty="0" smtClean="0"/>
          </a:p>
          <a:p>
            <a:endParaRPr lang="ar-JO" dirty="0"/>
          </a:p>
        </p:txBody>
      </p:sp>
      <p:sp>
        <p:nvSpPr>
          <p:cNvPr id="5" name="Slide Number Placeholder 4"/>
          <p:cNvSpPr>
            <a:spLocks noGrp="1"/>
          </p:cNvSpPr>
          <p:nvPr>
            <p:ph type="sldNum" sz="quarter" idx="11"/>
          </p:nvPr>
        </p:nvSpPr>
        <p:spPr/>
        <p:txBody>
          <a:bodyPr/>
          <a:lstStyle/>
          <a:p>
            <a:pPr>
              <a:defRPr/>
            </a:pPr>
            <a:fld id="{63FB3513-D879-465D-91CF-21434C9FBFEB}" type="slidenum">
              <a:rPr lang="en-US" smtClean="0"/>
              <a:pPr>
                <a:defRPr/>
              </a:pPr>
              <a:t>8</a:t>
            </a:fld>
            <a:endParaRPr lang="en-US"/>
          </a:p>
        </p:txBody>
      </p:sp>
      <p:sp>
        <p:nvSpPr>
          <p:cNvPr id="6" name="Footer Placeholder 5"/>
          <p:cNvSpPr>
            <a:spLocks noGrp="1"/>
          </p:cNvSpPr>
          <p:nvPr>
            <p:ph type="ftr" sz="quarter" idx="12"/>
          </p:nvPr>
        </p:nvSpPr>
        <p:spPr/>
        <p:txBody>
          <a:bodyPr/>
          <a:lstStyle/>
          <a:p>
            <a:pPr>
              <a:defRPr/>
            </a:pPr>
            <a:r>
              <a:rPr lang="en-US" smtClean="0"/>
              <a:t>1</a:t>
            </a:r>
            <a:endParaRPr lang="en-US"/>
          </a:p>
        </p:txBody>
      </p:sp>
      <p:pic>
        <p:nvPicPr>
          <p:cNvPr id="2051" name="Picture 3" descr="C:\Users\Rtuameh\Desktop\حموده.jpg"/>
          <p:cNvPicPr>
            <a:picLocks noChangeAspect="1" noChangeArrowheads="1"/>
          </p:cNvPicPr>
          <p:nvPr/>
        </p:nvPicPr>
        <p:blipFill>
          <a:blip r:embed="rId2"/>
          <a:srcRect/>
          <a:stretch>
            <a:fillRect/>
          </a:stretch>
        </p:blipFill>
        <p:spPr bwMode="auto">
          <a:xfrm rot="18823038">
            <a:off x="6357938" y="2374900"/>
            <a:ext cx="2295525" cy="1990725"/>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rot="7960277" flipV="1">
            <a:off x="3557915" y="1941785"/>
            <a:ext cx="5810064" cy="809513"/>
          </a:xfrm>
        </p:spPr>
        <p:txBody>
          <a:bodyPr>
            <a:noAutofit/>
          </a:bodyPr>
          <a:lstStyle/>
          <a:p>
            <a:pPr algn="r"/>
            <a:r>
              <a:rPr lang="ar-JO" sz="3200" dirty="0" smtClean="0">
                <a:solidFill>
                  <a:srgbClr val="FF0000"/>
                </a:solidFill>
              </a:rPr>
              <a:t> يحيى حموده رئيسا منتخبا</a:t>
            </a:r>
            <a:endParaRPr lang="ar-JO" sz="3200" dirty="0">
              <a:solidFill>
                <a:srgbClr val="FF0000"/>
              </a:solidFill>
            </a:endParaRPr>
          </a:p>
        </p:txBody>
      </p:sp>
      <p:sp>
        <p:nvSpPr>
          <p:cNvPr id="3" name="Text Placeholder 2"/>
          <p:cNvSpPr>
            <a:spLocks noGrp="1"/>
          </p:cNvSpPr>
          <p:nvPr>
            <p:ph type="body" idx="2"/>
          </p:nvPr>
        </p:nvSpPr>
        <p:spPr/>
        <p:txBody>
          <a:bodyPr/>
          <a:lstStyle/>
          <a:p>
            <a:endParaRPr lang="ar-JO" dirty="0"/>
          </a:p>
        </p:txBody>
      </p:sp>
      <p:sp>
        <p:nvSpPr>
          <p:cNvPr id="4" name="Content Placeholder 3"/>
          <p:cNvSpPr>
            <a:spLocks noGrp="1"/>
          </p:cNvSpPr>
          <p:nvPr>
            <p:ph sz="quarter" idx="1"/>
          </p:nvPr>
        </p:nvSpPr>
        <p:spPr>
          <a:xfrm>
            <a:off x="0" y="0"/>
            <a:ext cx="6172200" cy="6858000"/>
          </a:xfrm>
        </p:spPr>
        <p:txBody>
          <a:bodyPr/>
          <a:lstStyle/>
          <a:p>
            <a:pPr algn="just"/>
            <a:r>
              <a:rPr lang="ar-JO" sz="3200" dirty="0" smtClean="0"/>
              <a:t>وافقت الوفود العربية المشاركة في دورة انعقاد مجلس جامعة الدول العربية، العادية، الثامنة والأربعين،  8 شباط /فبراير 1968، على تنحّي أحمد الشقيري، واختيار يحيى حمودة خلفاً له، بالوكالة، ومفوضاً إليه ممارسة كافة اختصاصاته.</a:t>
            </a:r>
          </a:p>
          <a:p>
            <a:pPr algn="just"/>
            <a:r>
              <a:rPr lang="ar-JO" sz="3200" dirty="0" smtClean="0"/>
              <a:t> كان عام 1968، مرحلة انتقال المنظمة من العمل السياسي إلى العمل العسكري، وهو العام الذي شهد، كذلك، محاولة المنظمات الفدائية تطوير المنظمة، وجعلها "منظمة ثورية" عسكرية، تعمل من أجل توحيد جميع فصائل المقاومة في تنظيم واحد، لحرب تحرير شعبية طويلة الأمد.</a:t>
            </a:r>
          </a:p>
          <a:p>
            <a:endParaRPr lang="ar-JO" dirty="0"/>
          </a:p>
        </p:txBody>
      </p:sp>
      <p:sp>
        <p:nvSpPr>
          <p:cNvPr id="5" name="Slide Number Placeholder 4"/>
          <p:cNvSpPr>
            <a:spLocks noGrp="1"/>
          </p:cNvSpPr>
          <p:nvPr>
            <p:ph type="sldNum" sz="quarter" idx="11"/>
          </p:nvPr>
        </p:nvSpPr>
        <p:spPr/>
        <p:txBody>
          <a:bodyPr/>
          <a:lstStyle/>
          <a:p>
            <a:pPr>
              <a:defRPr/>
            </a:pPr>
            <a:fld id="{63FB3513-D879-465D-91CF-21434C9FBFEB}" type="slidenum">
              <a:rPr lang="en-US" smtClean="0"/>
              <a:pPr>
                <a:defRPr/>
              </a:pPr>
              <a:t>9</a:t>
            </a:fld>
            <a:endParaRPr lang="en-US"/>
          </a:p>
        </p:txBody>
      </p:sp>
      <p:sp>
        <p:nvSpPr>
          <p:cNvPr id="6" name="Footer Placeholder 5"/>
          <p:cNvSpPr>
            <a:spLocks noGrp="1"/>
          </p:cNvSpPr>
          <p:nvPr>
            <p:ph type="ftr" sz="quarter" idx="12"/>
          </p:nvPr>
        </p:nvSpPr>
        <p:spPr/>
        <p:txBody>
          <a:bodyPr/>
          <a:lstStyle/>
          <a:p>
            <a:pPr>
              <a:defRPr/>
            </a:pPr>
            <a:r>
              <a:rPr lang="en-US" smtClean="0"/>
              <a:t>1</a:t>
            </a:r>
            <a:endParaRPr lang="en-US"/>
          </a:p>
        </p:txBody>
      </p:sp>
      <p:pic>
        <p:nvPicPr>
          <p:cNvPr id="8" name="Picture 3" descr="C:\Users\Rtuameh\Desktop\حموده.jpg"/>
          <p:cNvPicPr>
            <a:picLocks noChangeAspect="1" noChangeArrowheads="1"/>
          </p:cNvPicPr>
          <p:nvPr/>
        </p:nvPicPr>
        <p:blipFill>
          <a:blip r:embed="rId2"/>
          <a:srcRect/>
          <a:stretch>
            <a:fillRect/>
          </a:stretch>
        </p:blipFill>
        <p:spPr bwMode="auto">
          <a:xfrm rot="18823038">
            <a:off x="6357938" y="2374900"/>
            <a:ext cx="2295525" cy="1990725"/>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themeOverride>
</file>

<file path=docProps/app.xml><?xml version="1.0" encoding="utf-8"?>
<Properties xmlns="http://schemas.openxmlformats.org/officeDocument/2006/extended-properties" xmlns:vt="http://schemas.openxmlformats.org/officeDocument/2006/docPropsVTypes">
  <Template>Oriel</Template>
  <TotalTime>6176</TotalTime>
  <Words>1082</Words>
  <Application>Microsoft Office PowerPoint</Application>
  <PresentationFormat>On-screen Show (4:3)</PresentationFormat>
  <Paragraphs>107</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Oriel</vt:lpstr>
      <vt:lpstr>Slide 1</vt:lpstr>
      <vt:lpstr>مؤتمر القمة العربي عام 1964: الدعوة للتاسيس</vt:lpstr>
      <vt:lpstr>المؤتمر الوطني الاول : مؤتمر الاعلان  عن نشأة المنظمة 1964</vt:lpstr>
      <vt:lpstr>Slide 4</vt:lpstr>
      <vt:lpstr>Slide 5</vt:lpstr>
      <vt:lpstr>الشقيري : بداية النهاية</vt:lpstr>
      <vt:lpstr>استقالة الشقيري</vt:lpstr>
      <vt:lpstr>يحيى  حموده رئيسا بالوكالة</vt:lpstr>
      <vt:lpstr> يحيى حموده رئيسا منتخبا</vt:lpstr>
      <vt:lpstr>افكار ابو عمار وادبيات المنظمة</vt:lpstr>
      <vt:lpstr>Slide 11</vt:lpstr>
      <vt:lpstr>ابو عمار رئيسا للمنظمة 1969</vt:lpstr>
      <vt:lpstr>ابو عمار شخصية العام</vt:lpstr>
      <vt:lpstr>ابو عمار في قمة الرباط </vt:lpstr>
      <vt:lpstr>Slide 15</vt:lpstr>
      <vt:lpstr>الاعتراف الاممي بالمنظمة: الجمعية العامة 1974</vt:lpstr>
      <vt:lpstr>الاعتراف العربي بالمنظة: قمة الرباط 1974</vt:lpstr>
      <vt:lpstr>مع تحياتي  شكرا لحسن الاستماع</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Bisan Co</dc:creator>
  <cp:lastModifiedBy>RTuameh</cp:lastModifiedBy>
  <cp:revision>737</cp:revision>
  <dcterms:created xsi:type="dcterms:W3CDTF">2017-01-21T12:37:09Z</dcterms:created>
  <dcterms:modified xsi:type="dcterms:W3CDTF">2021-09-12T18:47:05Z</dcterms:modified>
</cp:coreProperties>
</file>