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70" r:id="rId8"/>
    <p:sldId id="262" r:id="rId9"/>
    <p:sldId id="271" r:id="rId10"/>
    <p:sldId id="263" r:id="rId11"/>
    <p:sldId id="265" r:id="rId12"/>
    <p:sldId id="264" r:id="rId13"/>
    <p:sldId id="266" r:id="rId14"/>
    <p:sldId id="267" r:id="rId15"/>
    <p:sldId id="268" r:id="rId16"/>
    <p:sldId id="269" r:id="rId17"/>
    <p:sldId id="273" r:id="rId18"/>
    <p:sldId id="275" r:id="rId19"/>
    <p:sldId id="289" r:id="rId20"/>
    <p:sldId id="277" r:id="rId21"/>
    <p:sldId id="278" r:id="rId22"/>
    <p:sldId id="279" r:id="rId23"/>
    <p:sldId id="280" r:id="rId24"/>
    <p:sldId id="281" r:id="rId25"/>
    <p:sldId id="282" r:id="rId26"/>
    <p:sldId id="283" r:id="rId27"/>
    <p:sldId id="284" r:id="rId28"/>
    <p:sldId id="285" r:id="rId29"/>
    <p:sldId id="286" r:id="rId30"/>
    <p:sldId id="287" r:id="rId31"/>
    <p:sldId id="290" r:id="rId32"/>
    <p:sldId id="291" r:id="rId33"/>
    <p:sldId id="272"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62775-5A2F-47F1-A1D1-602B101A6E63}"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US"/>
        </a:p>
      </dgm:t>
    </dgm:pt>
    <dgm:pt modelId="{4D5CBA43-C406-4ED6-9077-FDA634F99B88}">
      <dgm:prSet custT="1"/>
      <dgm:spPr>
        <a:xfrm rot="10800000">
          <a:off x="145225" y="1841125"/>
          <a:ext cx="1337731" cy="2335531"/>
        </a:xfrm>
        <a:prstGeom prst="round2SameRect">
          <a:avLst>
            <a:gd name="adj1" fmla="val 10500"/>
            <a:gd name="adj2" fmla="val 0"/>
          </a:avLst>
        </a:prstGeom>
        <a:solidFill>
          <a:srgbClr val="4F81BD">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pPr algn="ctr"/>
          <a:endParaRPr lang="ar-JO"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lgn="ctr"/>
          <a:r>
            <a:rPr lang="ar-JO"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انتحال شخصية </a:t>
          </a:r>
          <a:endParaRPr lang="en-US"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gm:t>
    </dgm:pt>
    <dgm:pt modelId="{05FBE9D8-8E6E-4438-95D0-379EEA6948B0}" type="parTrans" cxnId="{F6149005-6B0D-4508-9133-EBFE0ED6393B}">
      <dgm:prSet/>
      <dgm:spPr/>
      <dgm:t>
        <a:bodyPr/>
        <a:lstStyle/>
        <a:p>
          <a:endParaRPr lang="en-US"/>
        </a:p>
      </dgm:t>
    </dgm:pt>
    <dgm:pt modelId="{37A604E8-508D-40DA-A8BC-7A9158C09A40}" type="sibTrans" cxnId="{F6149005-6B0D-4508-9133-EBFE0ED6393B}">
      <dgm:prSet/>
      <dgm:spPr/>
      <dgm:t>
        <a:bodyPr/>
        <a:lstStyle/>
        <a:p>
          <a:endParaRPr lang="en-US"/>
        </a:p>
      </dgm:t>
    </dgm:pt>
    <dgm:pt modelId="{4DEE5358-B65F-4A8F-B44C-D3587B510504}">
      <dgm:prSet custT="1"/>
      <dgm:spPr>
        <a:xfrm rot="10800000">
          <a:off x="7615731" y="1841125"/>
          <a:ext cx="1337731" cy="2335531"/>
        </a:xfrm>
        <a:prstGeom prst="round2SameRect">
          <a:avLst>
            <a:gd name="adj1" fmla="val 10500"/>
            <a:gd name="adj2" fmla="val 0"/>
          </a:avLst>
        </a:prstGeom>
        <a:solidFill>
          <a:srgbClr val="4F81BD">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ar-JO" sz="2000" dirty="0">
            <a:solidFill>
              <a:srgbClr val="0D0D0D"/>
            </a:solidFill>
            <a:latin typeface="Tahoma" panose="020B0604030504040204" pitchFamily="34" charset="0"/>
            <a:ea typeface="Tahoma" panose="020B0604030504040204" pitchFamily="34" charset="0"/>
            <a:cs typeface="Tahoma" panose="020B0604030504040204" pitchFamily="34" charset="0"/>
          </a:endParaRPr>
        </a:p>
        <a:p>
          <a:r>
            <a:rPr lang="ar-EG" sz="2000" dirty="0">
              <a:solidFill>
                <a:srgbClr val="0D0D0D"/>
              </a:solidFill>
              <a:latin typeface="Tahoma" panose="020B0604030504040204" pitchFamily="34" charset="0"/>
              <a:ea typeface="Tahoma" panose="020B0604030504040204" pitchFamily="34" charset="0"/>
              <a:cs typeface="Tahoma" panose="020B0604030504040204" pitchFamily="34" charset="0"/>
            </a:rPr>
            <a:t>التشهير واساءة السمعة</a:t>
          </a:r>
          <a:endParaRPr lang="x-none" sz="2000" dirty="0">
            <a:solidFill>
              <a:srgbClr val="0D0D0D"/>
            </a:solidFill>
            <a:latin typeface="Tahoma" panose="020B0604030504040204" pitchFamily="34" charset="0"/>
            <a:ea typeface="Tahoma" panose="020B0604030504040204" pitchFamily="34" charset="0"/>
            <a:cs typeface="Tahoma" panose="020B0604030504040204" pitchFamily="34" charset="0"/>
          </a:endParaRPr>
        </a:p>
      </dgm:t>
    </dgm:pt>
    <dgm:pt modelId="{F088D5E3-79BD-49E3-B57A-B179B44DD547}" type="parTrans" cxnId="{0C0D5C0F-1E98-4B2B-BDCE-AEC425A4094E}">
      <dgm:prSet/>
      <dgm:spPr/>
      <dgm:t>
        <a:bodyPr/>
        <a:lstStyle/>
        <a:p>
          <a:endParaRPr lang="en-US"/>
        </a:p>
      </dgm:t>
    </dgm:pt>
    <dgm:pt modelId="{AFE3DE35-8712-407A-BBA1-811869E40821}" type="sibTrans" cxnId="{0C0D5C0F-1E98-4B2B-BDCE-AEC425A4094E}">
      <dgm:prSet/>
      <dgm:spPr/>
      <dgm:t>
        <a:bodyPr/>
        <a:lstStyle/>
        <a:p>
          <a:endParaRPr lang="en-US"/>
        </a:p>
      </dgm:t>
    </dgm:pt>
    <dgm:pt modelId="{54A2D1A6-C4C0-4C6A-9624-047BAB306892}">
      <dgm:prSet custT="1"/>
      <dgm:spPr>
        <a:xfrm rot="10800000">
          <a:off x="6116121" y="1841125"/>
          <a:ext cx="1337731" cy="2335531"/>
        </a:xfrm>
        <a:prstGeom prst="round2SameRect">
          <a:avLst>
            <a:gd name="adj1" fmla="val 10500"/>
            <a:gd name="adj2" fmla="val 0"/>
          </a:avLst>
        </a:prstGeom>
        <a:solidFill>
          <a:srgbClr val="4F81BD">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ar-JO" sz="2000" dirty="0">
            <a:solidFill>
              <a:srgbClr val="0D0D0D"/>
            </a:solidFill>
            <a:latin typeface="Tahoma" panose="020B0604030504040204" pitchFamily="34" charset="0"/>
            <a:ea typeface="Tahoma" panose="020B0604030504040204" pitchFamily="34" charset="0"/>
            <a:cs typeface="Tahoma" panose="020B0604030504040204" pitchFamily="34" charset="0"/>
          </a:endParaRPr>
        </a:p>
        <a:p>
          <a:r>
            <a:rPr lang="ar-EG" sz="2000" dirty="0">
              <a:solidFill>
                <a:srgbClr val="0D0D0D"/>
              </a:solidFill>
              <a:latin typeface="Tahoma" panose="020B0604030504040204" pitchFamily="34" charset="0"/>
              <a:ea typeface="Tahoma" panose="020B0604030504040204" pitchFamily="34" charset="0"/>
              <a:cs typeface="Tahoma" panose="020B0604030504040204" pitchFamily="34" charset="0"/>
            </a:rPr>
            <a:t>التهديد والابتزاز</a:t>
          </a:r>
          <a:endParaRPr lang="x-none" sz="2000" dirty="0">
            <a:solidFill>
              <a:srgbClr val="0D0D0D"/>
            </a:solidFill>
            <a:latin typeface="Tahoma" panose="020B0604030504040204" pitchFamily="34" charset="0"/>
            <a:ea typeface="Tahoma" panose="020B0604030504040204" pitchFamily="34" charset="0"/>
            <a:cs typeface="Tahoma" panose="020B0604030504040204" pitchFamily="34" charset="0"/>
          </a:endParaRPr>
        </a:p>
      </dgm:t>
    </dgm:pt>
    <dgm:pt modelId="{A4C3696F-FD20-4D0B-B78B-2AC098E7D15C}" type="parTrans" cxnId="{CCEADD9C-B644-4ADB-94DE-59F4E2F01E89}">
      <dgm:prSet/>
      <dgm:spPr/>
      <dgm:t>
        <a:bodyPr/>
        <a:lstStyle/>
        <a:p>
          <a:endParaRPr lang="en-US"/>
        </a:p>
      </dgm:t>
    </dgm:pt>
    <dgm:pt modelId="{C968D893-F688-4F2F-B8B3-65517DD6CD1D}" type="sibTrans" cxnId="{CCEADD9C-B644-4ADB-94DE-59F4E2F01E89}">
      <dgm:prSet/>
      <dgm:spPr/>
      <dgm:t>
        <a:bodyPr/>
        <a:lstStyle/>
        <a:p>
          <a:endParaRPr lang="en-US"/>
        </a:p>
      </dgm:t>
    </dgm:pt>
    <dgm:pt modelId="{5CCF901B-3486-4CAA-949D-236699D00D5C}">
      <dgm:prSet custT="1"/>
      <dgm:spPr>
        <a:xfrm rot="10800000">
          <a:off x="4644617" y="1841125"/>
          <a:ext cx="1337731" cy="2335531"/>
        </a:xfrm>
        <a:prstGeom prst="round2SameRect">
          <a:avLst>
            <a:gd name="adj1" fmla="val 10500"/>
            <a:gd name="adj2" fmla="val 0"/>
          </a:avLst>
        </a:prstGeom>
        <a:solidFill>
          <a:srgbClr val="4F81BD">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ar-JO" sz="2000" dirty="0">
            <a:solidFill>
              <a:srgbClr val="0D0D0D"/>
            </a:solidFill>
            <a:latin typeface="Tahoma" panose="020B0604030504040204" pitchFamily="34" charset="0"/>
            <a:ea typeface="Tahoma" panose="020B0604030504040204" pitchFamily="34" charset="0"/>
            <a:cs typeface="Tahoma" panose="020B0604030504040204" pitchFamily="34" charset="0"/>
          </a:endParaRPr>
        </a:p>
        <a:p>
          <a:r>
            <a:rPr lang="x-none" sz="2000" dirty="0">
              <a:solidFill>
                <a:srgbClr val="0D0D0D"/>
              </a:solidFill>
              <a:latin typeface="Tahoma" panose="020B0604030504040204" pitchFamily="34" charset="0"/>
              <a:ea typeface="Tahoma" panose="020B0604030504040204" pitchFamily="34" charset="0"/>
              <a:cs typeface="Tahoma" panose="020B0604030504040204" pitchFamily="34" charset="0"/>
            </a:rPr>
            <a:t>قرصنة ال</a:t>
          </a:r>
          <a:r>
            <a:rPr lang="ar-EG" sz="2000" dirty="0">
              <a:solidFill>
                <a:srgbClr val="0D0D0D"/>
              </a:solidFill>
              <a:latin typeface="Tahoma" panose="020B0604030504040204" pitchFamily="34" charset="0"/>
              <a:ea typeface="Tahoma" panose="020B0604030504040204" pitchFamily="34" charset="0"/>
              <a:cs typeface="Tahoma" panose="020B0604030504040204" pitchFamily="34" charset="0"/>
            </a:rPr>
            <a:t>بريد الكتروني</a:t>
          </a:r>
          <a:endParaRPr lang="x-none" sz="2000" dirty="0">
            <a:solidFill>
              <a:srgbClr val="0D0D0D"/>
            </a:solidFill>
            <a:latin typeface="Tahoma" panose="020B0604030504040204" pitchFamily="34" charset="0"/>
            <a:ea typeface="Tahoma" panose="020B0604030504040204" pitchFamily="34" charset="0"/>
            <a:cs typeface="Tahoma" panose="020B0604030504040204" pitchFamily="34" charset="0"/>
          </a:endParaRPr>
        </a:p>
      </dgm:t>
    </dgm:pt>
    <dgm:pt modelId="{676D956A-EEF0-482A-8D1B-10B1A3266D9D}" type="parTrans" cxnId="{E2F8DE40-E98E-423E-B71B-2D032CDB114A}">
      <dgm:prSet/>
      <dgm:spPr/>
      <dgm:t>
        <a:bodyPr/>
        <a:lstStyle/>
        <a:p>
          <a:endParaRPr lang="en-US"/>
        </a:p>
      </dgm:t>
    </dgm:pt>
    <dgm:pt modelId="{52D47188-D979-4463-8B8C-6716C3CDE946}" type="sibTrans" cxnId="{E2F8DE40-E98E-423E-B71B-2D032CDB114A}">
      <dgm:prSet/>
      <dgm:spPr/>
      <dgm:t>
        <a:bodyPr/>
        <a:lstStyle/>
        <a:p>
          <a:endParaRPr lang="en-US"/>
        </a:p>
      </dgm:t>
    </dgm:pt>
    <dgm:pt modelId="{75588D5A-82C6-4DBD-A5CC-891F488596A3}">
      <dgm:prSet custT="1"/>
      <dgm:spPr>
        <a:xfrm rot="10800000">
          <a:off x="3173112" y="1841125"/>
          <a:ext cx="1337731" cy="2335531"/>
        </a:xfrm>
        <a:prstGeom prst="round2SameRect">
          <a:avLst>
            <a:gd name="adj1" fmla="val 10500"/>
            <a:gd name="adj2" fmla="val 0"/>
          </a:avLst>
        </a:prstGeom>
        <a:solidFill>
          <a:srgbClr val="4F81BD">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ar-JO" sz="2000" dirty="0">
            <a:solidFill>
              <a:srgbClr val="0D0D0D"/>
            </a:solidFill>
            <a:latin typeface="Tahoma" panose="020B0604030504040204" pitchFamily="34" charset="0"/>
            <a:ea typeface="Tahoma" panose="020B0604030504040204" pitchFamily="34" charset="0"/>
            <a:cs typeface="Tahoma" panose="020B0604030504040204" pitchFamily="34" charset="0"/>
          </a:endParaRPr>
        </a:p>
        <a:p>
          <a:r>
            <a:rPr lang="ar-EG" sz="2000" dirty="0">
              <a:solidFill>
                <a:srgbClr val="0D0D0D"/>
              </a:solidFill>
              <a:latin typeface="Tahoma" panose="020B0604030504040204" pitchFamily="34" charset="0"/>
              <a:ea typeface="Tahoma" panose="020B0604030504040204" pitchFamily="34" charset="0"/>
              <a:cs typeface="Tahoma" panose="020B0604030504040204" pitchFamily="34" charset="0"/>
            </a:rPr>
            <a:t>النصب والاحتيال والتزوير </a:t>
          </a:r>
        </a:p>
      </dgm:t>
    </dgm:pt>
    <dgm:pt modelId="{783816C3-2B9D-493B-9207-9D7ED356C18C}" type="parTrans" cxnId="{2FBC11B8-4866-4E14-9194-F0ED84847D91}">
      <dgm:prSet/>
      <dgm:spPr/>
      <dgm:t>
        <a:bodyPr/>
        <a:lstStyle/>
        <a:p>
          <a:endParaRPr lang="en-US"/>
        </a:p>
      </dgm:t>
    </dgm:pt>
    <dgm:pt modelId="{AA09AC44-9CF4-426F-932B-5A0B08F9290A}" type="sibTrans" cxnId="{2FBC11B8-4866-4E14-9194-F0ED84847D91}">
      <dgm:prSet/>
      <dgm:spPr/>
      <dgm:t>
        <a:bodyPr/>
        <a:lstStyle/>
        <a:p>
          <a:endParaRPr lang="en-US"/>
        </a:p>
      </dgm:t>
    </dgm:pt>
    <dgm:pt modelId="{F552F551-522B-42DD-9505-3CE2F1F10019}">
      <dgm:prSet custT="1"/>
      <dgm:spPr>
        <a:xfrm rot="10800000">
          <a:off x="1615726" y="1841125"/>
          <a:ext cx="1337731" cy="2335531"/>
        </a:xfrm>
        <a:prstGeom prst="round2SameRect">
          <a:avLst>
            <a:gd name="adj1" fmla="val 10500"/>
            <a:gd name="adj2" fmla="val 0"/>
          </a:avLst>
        </a:prstGeom>
        <a:solidFill>
          <a:srgbClr val="4F81BD">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ar-JO" sz="2000" dirty="0">
            <a:solidFill>
              <a:srgbClr val="0D0D0D"/>
            </a:solidFill>
            <a:latin typeface="Tahoma" panose="020B0604030504040204" pitchFamily="34" charset="0"/>
            <a:ea typeface="Tahoma" panose="020B0604030504040204" pitchFamily="34" charset="0"/>
            <a:cs typeface="Tahoma" panose="020B0604030504040204" pitchFamily="34" charset="0"/>
          </a:endParaRPr>
        </a:p>
        <a:p>
          <a:r>
            <a:rPr lang="ar-EG" sz="2000" dirty="0">
              <a:solidFill>
                <a:srgbClr val="0D0D0D"/>
              </a:solidFill>
              <a:latin typeface="Tahoma" panose="020B0604030504040204" pitchFamily="34" charset="0"/>
              <a:ea typeface="Tahoma" panose="020B0604030504040204" pitchFamily="34" charset="0"/>
              <a:cs typeface="Tahoma" panose="020B0604030504040204" pitchFamily="34" charset="0"/>
            </a:rPr>
            <a:t>الشتم والتحقير </a:t>
          </a:r>
        </a:p>
      </dgm:t>
    </dgm:pt>
    <dgm:pt modelId="{D743512C-993A-46A7-BB06-12B992EE2320}" type="parTrans" cxnId="{47C5F37A-F503-45AA-B5C3-CC75BF949399}">
      <dgm:prSet/>
      <dgm:spPr/>
      <dgm:t>
        <a:bodyPr/>
        <a:lstStyle/>
        <a:p>
          <a:endParaRPr lang="en-US"/>
        </a:p>
      </dgm:t>
    </dgm:pt>
    <dgm:pt modelId="{D4D4D65A-5681-40C4-9732-3DAE3C9D5C97}" type="sibTrans" cxnId="{47C5F37A-F503-45AA-B5C3-CC75BF949399}">
      <dgm:prSet/>
      <dgm:spPr/>
      <dgm:t>
        <a:bodyPr/>
        <a:lstStyle/>
        <a:p>
          <a:endParaRPr lang="en-US"/>
        </a:p>
      </dgm:t>
    </dgm:pt>
    <dgm:pt modelId="{87F78822-76EB-4551-B51F-97301B4616EA}" type="pres">
      <dgm:prSet presAssocID="{63A62775-5A2F-47F1-A1D1-602B101A6E63}" presName="Name0" presStyleCnt="0">
        <dgm:presLayoutVars>
          <dgm:dir/>
          <dgm:resizeHandles val="exact"/>
        </dgm:presLayoutVars>
      </dgm:prSet>
      <dgm:spPr/>
      <dgm:t>
        <a:bodyPr/>
        <a:lstStyle/>
        <a:p>
          <a:endParaRPr lang="en-US"/>
        </a:p>
      </dgm:t>
    </dgm:pt>
    <dgm:pt modelId="{C663BBFB-2949-42D3-9917-4CB0E767D885}" type="pres">
      <dgm:prSet presAssocID="{63A62775-5A2F-47F1-A1D1-602B101A6E63}" presName="bkgdShp" presStyleLbl="alignAccFollowNode1" presStyleIdx="0" presStyleCnt="1" custScaleY="222222" custLinFactNeighborX="-4883" custLinFactNeighborY="34790"/>
      <dgm:spPr>
        <a:xfrm>
          <a:off x="0" y="4"/>
          <a:ext cx="9252527" cy="4246415"/>
        </a:xfrm>
        <a:prstGeom prst="roundRect">
          <a:avLst>
            <a:gd name="adj" fmla="val 10000"/>
          </a:avLst>
        </a:prstGeom>
        <a:solidFill>
          <a:srgbClr val="4F81BD">
            <a:alpha val="90000"/>
            <a:tint val="40000"/>
            <a:hueOff val="0"/>
            <a:satOff val="0"/>
            <a:lumOff val="0"/>
            <a:alphaOff val="0"/>
          </a:srgbClr>
        </a:solidFill>
        <a:ln w="42500" cap="flat" cmpd="sng" algn="ctr">
          <a:solidFill>
            <a:srgbClr val="4F81BD">
              <a:alpha val="90000"/>
              <a:tint val="40000"/>
              <a:hueOff val="0"/>
              <a:satOff val="0"/>
              <a:lumOff val="0"/>
              <a:alphaOff val="0"/>
            </a:srgbClr>
          </a:solidFill>
          <a:prstDash val="solid"/>
        </a:ln>
        <a:effectLst/>
      </dgm:spPr>
      <dgm:t>
        <a:bodyPr/>
        <a:lstStyle/>
        <a:p>
          <a:endParaRPr lang="en-US"/>
        </a:p>
      </dgm:t>
    </dgm:pt>
    <dgm:pt modelId="{70EED142-97D7-4C8F-AFBE-CC3C8A8AE8D9}" type="pres">
      <dgm:prSet presAssocID="{63A62775-5A2F-47F1-A1D1-602B101A6E63}" presName="linComp" presStyleCnt="0"/>
      <dgm:spPr/>
    </dgm:pt>
    <dgm:pt modelId="{3FF018F4-40EB-481E-A63E-12E45FDD97B3}" type="pres">
      <dgm:prSet presAssocID="{4D5CBA43-C406-4ED6-9077-FDA634F99B88}" presName="compNode" presStyleCnt="0"/>
      <dgm:spPr/>
    </dgm:pt>
    <dgm:pt modelId="{3B45E7B7-0F64-43A1-85D2-70D8D9C83CF7}" type="pres">
      <dgm:prSet presAssocID="{4D5CBA43-C406-4ED6-9077-FDA634F99B88}" presName="node" presStyleLbl="node1" presStyleIdx="0" presStyleCnt="6" custLinFactNeighborX="-9973" custLinFactNeighborY="-27987">
        <dgm:presLayoutVars>
          <dgm:bulletEnabled val="1"/>
        </dgm:presLayoutVars>
      </dgm:prSet>
      <dgm:spPr/>
      <dgm:t>
        <a:bodyPr/>
        <a:lstStyle/>
        <a:p>
          <a:endParaRPr lang="en-US"/>
        </a:p>
      </dgm:t>
    </dgm:pt>
    <dgm:pt modelId="{C3CA9FCC-C43D-4B0A-9995-1DF8AB2FE2C3}" type="pres">
      <dgm:prSet presAssocID="{4D5CBA43-C406-4ED6-9077-FDA634F99B88}" presName="invisiNode" presStyleLbl="node1" presStyleIdx="0" presStyleCnt="6"/>
      <dgm:spPr/>
    </dgm:pt>
    <dgm:pt modelId="{D2EE69A0-370A-4B9B-B8C2-E08F606AA17A}" type="pres">
      <dgm:prSet presAssocID="{4D5CBA43-C406-4ED6-9077-FDA634F99B88}" presName="imagNode" presStyleLbl="fgImgPlace1" presStyleIdx="0" presStyleCnt="6" custLinFactNeighborX="-10048" custLinFactNeighborY="-42404"/>
      <dgm:spPr>
        <a:xfrm>
          <a:off x="144222" y="244451"/>
          <a:ext cx="1337731" cy="140131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42500" cap="flat" cmpd="sng" algn="ctr">
          <a:solidFill>
            <a:sysClr val="window" lastClr="FFFFFF">
              <a:hueOff val="0"/>
              <a:satOff val="0"/>
              <a:lumOff val="0"/>
              <a:alphaOff val="0"/>
            </a:sysClr>
          </a:solidFill>
          <a:prstDash val="solid"/>
        </a:ln>
        <a:effectLst/>
      </dgm:spPr>
      <dgm:t>
        <a:bodyPr/>
        <a:lstStyle/>
        <a:p>
          <a:endParaRPr lang="en-US"/>
        </a:p>
      </dgm:t>
    </dgm:pt>
    <dgm:pt modelId="{A0FF13EF-6F8C-42D3-93F1-57CE1473C401}" type="pres">
      <dgm:prSet presAssocID="{37A604E8-508D-40DA-A8BC-7A9158C09A40}" presName="sibTrans" presStyleLbl="sibTrans2D1" presStyleIdx="0" presStyleCnt="0"/>
      <dgm:spPr/>
      <dgm:t>
        <a:bodyPr/>
        <a:lstStyle/>
        <a:p>
          <a:endParaRPr lang="en-US"/>
        </a:p>
      </dgm:t>
    </dgm:pt>
    <dgm:pt modelId="{E1C02C50-E327-4604-AC97-11CB26A31106}" type="pres">
      <dgm:prSet presAssocID="{F552F551-522B-42DD-9505-3CE2F1F10019}" presName="compNode" presStyleCnt="0"/>
      <dgm:spPr/>
    </dgm:pt>
    <dgm:pt modelId="{F5081C76-60F0-43AD-BE83-F9DA534C29FA}" type="pres">
      <dgm:prSet presAssocID="{F552F551-522B-42DD-9505-3CE2F1F10019}" presName="node" presStyleLbl="node1" presStyleIdx="1" presStyleCnt="6" custLinFactNeighborX="-10048" custLinFactNeighborY="-27987">
        <dgm:presLayoutVars>
          <dgm:bulletEnabled val="1"/>
        </dgm:presLayoutVars>
      </dgm:prSet>
      <dgm:spPr/>
      <dgm:t>
        <a:bodyPr/>
        <a:lstStyle/>
        <a:p>
          <a:endParaRPr lang="en-US"/>
        </a:p>
      </dgm:t>
    </dgm:pt>
    <dgm:pt modelId="{80F9C1DE-9ADC-4697-B7C4-5BF0ADFF1C8A}" type="pres">
      <dgm:prSet presAssocID="{F552F551-522B-42DD-9505-3CE2F1F10019}" presName="invisiNode" presStyleLbl="node1" presStyleIdx="1" presStyleCnt="6"/>
      <dgm:spPr/>
    </dgm:pt>
    <dgm:pt modelId="{B1E35177-22A6-40CC-A582-D1C058ABB769}" type="pres">
      <dgm:prSet presAssocID="{F552F551-522B-42DD-9505-3CE2F1F10019}" presName="imagNode" presStyleLbl="fgImgPlace1" presStyleIdx="1" presStyleCnt="6" custLinFactNeighborX="-10048" custLinFactNeighborY="-42404"/>
      <dgm:spPr>
        <a:xfrm>
          <a:off x="1615726" y="244451"/>
          <a:ext cx="1337731" cy="140131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42500" cap="flat" cmpd="sng" algn="ctr">
          <a:solidFill>
            <a:sysClr val="window" lastClr="FFFFFF">
              <a:hueOff val="0"/>
              <a:satOff val="0"/>
              <a:lumOff val="0"/>
              <a:alphaOff val="0"/>
            </a:sysClr>
          </a:solidFill>
          <a:prstDash val="solid"/>
        </a:ln>
        <a:effectLst/>
      </dgm:spPr>
      <dgm:t>
        <a:bodyPr/>
        <a:lstStyle/>
        <a:p>
          <a:endParaRPr lang="en-US"/>
        </a:p>
      </dgm:t>
    </dgm:pt>
    <dgm:pt modelId="{1DF77D9E-E9C4-4D49-908F-CA44DBCA75EF}" type="pres">
      <dgm:prSet presAssocID="{D4D4D65A-5681-40C4-9732-3DAE3C9D5C97}" presName="sibTrans" presStyleLbl="sibTrans2D1" presStyleIdx="0" presStyleCnt="0"/>
      <dgm:spPr/>
      <dgm:t>
        <a:bodyPr/>
        <a:lstStyle/>
        <a:p>
          <a:endParaRPr lang="en-US"/>
        </a:p>
      </dgm:t>
    </dgm:pt>
    <dgm:pt modelId="{A483B00D-05C2-4CE1-9863-D8912EBD48E8}" type="pres">
      <dgm:prSet presAssocID="{75588D5A-82C6-4DBD-A5CC-891F488596A3}" presName="compNode" presStyleCnt="0"/>
      <dgm:spPr/>
    </dgm:pt>
    <dgm:pt modelId="{9533BC65-8805-48AB-B92E-153177375416}" type="pres">
      <dgm:prSet presAssocID="{75588D5A-82C6-4DBD-A5CC-891F488596A3}" presName="node" presStyleLbl="node1" presStyleIdx="2" presStyleCnt="6" custLinFactNeighborX="-3628" custLinFactNeighborY="-27987">
        <dgm:presLayoutVars>
          <dgm:bulletEnabled val="1"/>
        </dgm:presLayoutVars>
      </dgm:prSet>
      <dgm:spPr/>
      <dgm:t>
        <a:bodyPr/>
        <a:lstStyle/>
        <a:p>
          <a:endParaRPr lang="en-US"/>
        </a:p>
      </dgm:t>
    </dgm:pt>
    <dgm:pt modelId="{038EA3DF-0C33-4597-9B1B-7BD3E091BAA0}" type="pres">
      <dgm:prSet presAssocID="{75588D5A-82C6-4DBD-A5CC-891F488596A3}" presName="invisiNode" presStyleLbl="node1" presStyleIdx="2" presStyleCnt="6"/>
      <dgm:spPr/>
    </dgm:pt>
    <dgm:pt modelId="{096BEEB7-A935-4216-A0D8-515494B7B9F4}" type="pres">
      <dgm:prSet presAssocID="{75588D5A-82C6-4DBD-A5CC-891F488596A3}" presName="imagNode" presStyleLbl="fgImgPlace1" presStyleIdx="2" presStyleCnt="6" custLinFactNeighborX="-10048" custLinFactNeighborY="-42404"/>
      <dgm:spPr>
        <a:xfrm>
          <a:off x="3087230" y="244451"/>
          <a:ext cx="1337731" cy="140131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42500" cap="flat" cmpd="sng" algn="ctr">
          <a:solidFill>
            <a:sysClr val="window" lastClr="FFFFFF">
              <a:hueOff val="0"/>
              <a:satOff val="0"/>
              <a:lumOff val="0"/>
              <a:alphaOff val="0"/>
            </a:sysClr>
          </a:solidFill>
          <a:prstDash val="solid"/>
        </a:ln>
        <a:effectLst/>
      </dgm:spPr>
      <dgm:t>
        <a:bodyPr/>
        <a:lstStyle/>
        <a:p>
          <a:endParaRPr lang="en-US"/>
        </a:p>
      </dgm:t>
    </dgm:pt>
    <dgm:pt modelId="{48A363D9-5D45-4262-8012-4B2D6BD8FBCD}" type="pres">
      <dgm:prSet presAssocID="{AA09AC44-9CF4-426F-932B-5A0B08F9290A}" presName="sibTrans" presStyleLbl="sibTrans2D1" presStyleIdx="0" presStyleCnt="0"/>
      <dgm:spPr/>
      <dgm:t>
        <a:bodyPr/>
        <a:lstStyle/>
        <a:p>
          <a:endParaRPr lang="en-US"/>
        </a:p>
      </dgm:t>
    </dgm:pt>
    <dgm:pt modelId="{0CF138F7-6352-44D7-82EB-DF9ADB7C2227}" type="pres">
      <dgm:prSet presAssocID="{5CCF901B-3486-4CAA-949D-236699D00D5C}" presName="compNode" presStyleCnt="0"/>
      <dgm:spPr/>
    </dgm:pt>
    <dgm:pt modelId="{9C0C8723-22DC-4818-AD3A-D8A0F04F3D5A}" type="pres">
      <dgm:prSet presAssocID="{5CCF901B-3486-4CAA-949D-236699D00D5C}" presName="node" presStyleLbl="node1" presStyleIdx="3" presStyleCnt="6" custLinFactNeighborX="-3628" custLinFactNeighborY="-27987">
        <dgm:presLayoutVars>
          <dgm:bulletEnabled val="1"/>
        </dgm:presLayoutVars>
      </dgm:prSet>
      <dgm:spPr/>
      <dgm:t>
        <a:bodyPr/>
        <a:lstStyle/>
        <a:p>
          <a:endParaRPr lang="en-US"/>
        </a:p>
      </dgm:t>
    </dgm:pt>
    <dgm:pt modelId="{096387CF-63AA-478A-8E7B-E3617690A532}" type="pres">
      <dgm:prSet presAssocID="{5CCF901B-3486-4CAA-949D-236699D00D5C}" presName="invisiNode" presStyleLbl="node1" presStyleIdx="3" presStyleCnt="6"/>
      <dgm:spPr/>
    </dgm:pt>
    <dgm:pt modelId="{5448491B-E5EC-4727-8AC1-4F0FDCDD4560}" type="pres">
      <dgm:prSet presAssocID="{5CCF901B-3486-4CAA-949D-236699D00D5C}" presName="imagNode" presStyleLbl="fgImgPlace1" presStyleIdx="3" presStyleCnt="6" custLinFactNeighborX="-3628" custLinFactNeighborY="-46645"/>
      <dgm:spPr>
        <a:xfrm>
          <a:off x="4644617" y="185021"/>
          <a:ext cx="1337731" cy="140131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42500" cap="flat" cmpd="sng" algn="ctr">
          <a:solidFill>
            <a:sysClr val="window" lastClr="FFFFFF">
              <a:hueOff val="0"/>
              <a:satOff val="0"/>
              <a:lumOff val="0"/>
              <a:alphaOff val="0"/>
            </a:sysClr>
          </a:solidFill>
          <a:prstDash val="solid"/>
        </a:ln>
        <a:effectLst/>
      </dgm:spPr>
      <dgm:t>
        <a:bodyPr/>
        <a:lstStyle/>
        <a:p>
          <a:endParaRPr lang="en-US"/>
        </a:p>
      </dgm:t>
    </dgm:pt>
    <dgm:pt modelId="{8CCBA850-E073-4D3A-B70A-A19A74131C12}" type="pres">
      <dgm:prSet presAssocID="{52D47188-D979-4463-8B8C-6716C3CDE946}" presName="sibTrans" presStyleLbl="sibTrans2D1" presStyleIdx="0" presStyleCnt="0"/>
      <dgm:spPr/>
      <dgm:t>
        <a:bodyPr/>
        <a:lstStyle/>
        <a:p>
          <a:endParaRPr lang="en-US"/>
        </a:p>
      </dgm:t>
    </dgm:pt>
    <dgm:pt modelId="{B56BD17B-D0B4-4503-9979-E4705348A553}" type="pres">
      <dgm:prSet presAssocID="{54A2D1A6-C4C0-4C6A-9624-047BAB306892}" presName="compNode" presStyleCnt="0"/>
      <dgm:spPr/>
    </dgm:pt>
    <dgm:pt modelId="{4061A120-3C59-4E28-A3C4-3DB166B1CE50}" type="pres">
      <dgm:prSet presAssocID="{54A2D1A6-C4C0-4C6A-9624-047BAB306892}" presName="node" presStyleLbl="node1" presStyleIdx="4" presStyleCnt="6" custLinFactNeighborX="-3628" custLinFactNeighborY="-27987">
        <dgm:presLayoutVars>
          <dgm:bulletEnabled val="1"/>
        </dgm:presLayoutVars>
      </dgm:prSet>
      <dgm:spPr/>
      <dgm:t>
        <a:bodyPr/>
        <a:lstStyle/>
        <a:p>
          <a:endParaRPr lang="en-US"/>
        </a:p>
      </dgm:t>
    </dgm:pt>
    <dgm:pt modelId="{E2C1C998-CEE0-453E-A77C-20F53A080A4B}" type="pres">
      <dgm:prSet presAssocID="{54A2D1A6-C4C0-4C6A-9624-047BAB306892}" presName="invisiNode" presStyleLbl="node1" presStyleIdx="4" presStyleCnt="6"/>
      <dgm:spPr/>
    </dgm:pt>
    <dgm:pt modelId="{DD1E7B1E-503A-449C-AE4D-34E995923458}" type="pres">
      <dgm:prSet presAssocID="{54A2D1A6-C4C0-4C6A-9624-047BAB306892}" presName="imagNode" presStyleLbl="fgImgPlace1" presStyleIdx="4" presStyleCnt="6" custLinFactNeighborX="-3628" custLinFactNeighborY="-46645"/>
      <dgm:spPr>
        <a:xfrm>
          <a:off x="6116121" y="185021"/>
          <a:ext cx="1337731" cy="140131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a:ln w="42500" cap="flat" cmpd="sng" algn="ctr">
          <a:solidFill>
            <a:sysClr val="window" lastClr="FFFFFF">
              <a:hueOff val="0"/>
              <a:satOff val="0"/>
              <a:lumOff val="0"/>
              <a:alphaOff val="0"/>
            </a:sysClr>
          </a:solidFill>
          <a:prstDash val="solid"/>
        </a:ln>
        <a:effectLst/>
      </dgm:spPr>
      <dgm:t>
        <a:bodyPr/>
        <a:lstStyle/>
        <a:p>
          <a:endParaRPr lang="en-US"/>
        </a:p>
      </dgm:t>
    </dgm:pt>
    <dgm:pt modelId="{2382AA3A-6659-4BA0-87E8-0AE9C882581A}" type="pres">
      <dgm:prSet presAssocID="{C968D893-F688-4F2F-B8B3-65517DD6CD1D}" presName="sibTrans" presStyleLbl="sibTrans2D1" presStyleIdx="0" presStyleCnt="0"/>
      <dgm:spPr/>
      <dgm:t>
        <a:bodyPr/>
        <a:lstStyle/>
        <a:p>
          <a:endParaRPr lang="en-US"/>
        </a:p>
      </dgm:t>
    </dgm:pt>
    <dgm:pt modelId="{F1745CFC-0545-41D2-AEAA-2673610357A1}" type="pres">
      <dgm:prSet presAssocID="{4DEE5358-B65F-4A8F-B44C-D3587B510504}" presName="compNode" presStyleCnt="0"/>
      <dgm:spPr/>
    </dgm:pt>
    <dgm:pt modelId="{5E0244D6-8225-4889-B93E-A5DB867B5A98}" type="pres">
      <dgm:prSet presAssocID="{4DEE5358-B65F-4A8F-B44C-D3587B510504}" presName="node" presStyleLbl="node1" presStyleIdx="5" presStyleCnt="6" custLinFactNeighborX="-1527" custLinFactNeighborY="-27987">
        <dgm:presLayoutVars>
          <dgm:bulletEnabled val="1"/>
        </dgm:presLayoutVars>
      </dgm:prSet>
      <dgm:spPr/>
      <dgm:t>
        <a:bodyPr/>
        <a:lstStyle/>
        <a:p>
          <a:endParaRPr lang="en-US"/>
        </a:p>
      </dgm:t>
    </dgm:pt>
    <dgm:pt modelId="{B3727C7F-C6EF-4613-98DB-FAAFA9CDB22E}" type="pres">
      <dgm:prSet presAssocID="{4DEE5358-B65F-4A8F-B44C-D3587B510504}" presName="invisiNode" presStyleLbl="node1" presStyleIdx="5" presStyleCnt="6"/>
      <dgm:spPr/>
    </dgm:pt>
    <dgm:pt modelId="{9BFF60BC-C9DE-4525-97D4-E4EEDEC752CC}" type="pres">
      <dgm:prSet presAssocID="{4DEE5358-B65F-4A8F-B44C-D3587B510504}" presName="imagNode" presStyleLbl="fgImgPlace1" presStyleIdx="5" presStyleCnt="6" custLinFactNeighborX="-3628" custLinFactNeighborY="-46645"/>
      <dgm:spPr>
        <a:xfrm>
          <a:off x="7587625" y="185021"/>
          <a:ext cx="1337731" cy="1401318"/>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000" r="-3000"/>
          </a:stretch>
        </a:blipFill>
        <a:ln w="42500" cap="flat" cmpd="sng" algn="ctr">
          <a:solidFill>
            <a:sysClr val="window" lastClr="FFFFFF">
              <a:hueOff val="0"/>
              <a:satOff val="0"/>
              <a:lumOff val="0"/>
              <a:alphaOff val="0"/>
            </a:sysClr>
          </a:solidFill>
          <a:prstDash val="solid"/>
        </a:ln>
        <a:effectLst/>
      </dgm:spPr>
      <dgm:t>
        <a:bodyPr/>
        <a:lstStyle/>
        <a:p>
          <a:endParaRPr lang="en-US"/>
        </a:p>
      </dgm:t>
    </dgm:pt>
  </dgm:ptLst>
  <dgm:cxnLst>
    <dgm:cxn modelId="{F6149005-6B0D-4508-9133-EBFE0ED6393B}" srcId="{63A62775-5A2F-47F1-A1D1-602B101A6E63}" destId="{4D5CBA43-C406-4ED6-9077-FDA634F99B88}" srcOrd="0" destOrd="0" parTransId="{05FBE9D8-8E6E-4438-95D0-379EEA6948B0}" sibTransId="{37A604E8-508D-40DA-A8BC-7A9158C09A40}"/>
    <dgm:cxn modelId="{3B179D3E-43E9-442A-85ED-B5369DFBDB2C}" type="presOf" srcId="{4DEE5358-B65F-4A8F-B44C-D3587B510504}" destId="{5E0244D6-8225-4889-B93E-A5DB867B5A98}" srcOrd="0" destOrd="0" presId="urn:microsoft.com/office/officeart/2005/8/layout/pList2#1"/>
    <dgm:cxn modelId="{47C5F37A-F503-45AA-B5C3-CC75BF949399}" srcId="{63A62775-5A2F-47F1-A1D1-602B101A6E63}" destId="{F552F551-522B-42DD-9505-3CE2F1F10019}" srcOrd="1" destOrd="0" parTransId="{D743512C-993A-46A7-BB06-12B992EE2320}" sibTransId="{D4D4D65A-5681-40C4-9732-3DAE3C9D5C97}"/>
    <dgm:cxn modelId="{2FBC11B8-4866-4E14-9194-F0ED84847D91}" srcId="{63A62775-5A2F-47F1-A1D1-602B101A6E63}" destId="{75588D5A-82C6-4DBD-A5CC-891F488596A3}" srcOrd="2" destOrd="0" parTransId="{783816C3-2B9D-493B-9207-9D7ED356C18C}" sibTransId="{AA09AC44-9CF4-426F-932B-5A0B08F9290A}"/>
    <dgm:cxn modelId="{91A46694-A8F8-4043-8E99-F49CCCA62CDE}" type="presOf" srcId="{AA09AC44-9CF4-426F-932B-5A0B08F9290A}" destId="{48A363D9-5D45-4262-8012-4B2D6BD8FBCD}" srcOrd="0" destOrd="0" presId="urn:microsoft.com/office/officeart/2005/8/layout/pList2#1"/>
    <dgm:cxn modelId="{0C0D5C0F-1E98-4B2B-BDCE-AEC425A4094E}" srcId="{63A62775-5A2F-47F1-A1D1-602B101A6E63}" destId="{4DEE5358-B65F-4A8F-B44C-D3587B510504}" srcOrd="5" destOrd="0" parTransId="{F088D5E3-79BD-49E3-B57A-B179B44DD547}" sibTransId="{AFE3DE35-8712-407A-BBA1-811869E40821}"/>
    <dgm:cxn modelId="{29FB60DB-6362-443E-99B7-4B16C632DEFC}" type="presOf" srcId="{54A2D1A6-C4C0-4C6A-9624-047BAB306892}" destId="{4061A120-3C59-4E28-A3C4-3DB166B1CE50}" srcOrd="0" destOrd="0" presId="urn:microsoft.com/office/officeart/2005/8/layout/pList2#1"/>
    <dgm:cxn modelId="{C344A015-0FCB-4236-B2C8-282AFE8177B9}" type="presOf" srcId="{63A62775-5A2F-47F1-A1D1-602B101A6E63}" destId="{87F78822-76EB-4551-B51F-97301B4616EA}" srcOrd="0" destOrd="0" presId="urn:microsoft.com/office/officeart/2005/8/layout/pList2#1"/>
    <dgm:cxn modelId="{666D4196-D90A-4828-97E4-4B7CE0A16A73}" type="presOf" srcId="{37A604E8-508D-40DA-A8BC-7A9158C09A40}" destId="{A0FF13EF-6F8C-42D3-93F1-57CE1473C401}" srcOrd="0" destOrd="0" presId="urn:microsoft.com/office/officeart/2005/8/layout/pList2#1"/>
    <dgm:cxn modelId="{A98859C2-1553-4385-90EC-BC5774BAA249}" type="presOf" srcId="{52D47188-D979-4463-8B8C-6716C3CDE946}" destId="{8CCBA850-E073-4D3A-B70A-A19A74131C12}" srcOrd="0" destOrd="0" presId="urn:microsoft.com/office/officeart/2005/8/layout/pList2#1"/>
    <dgm:cxn modelId="{E2F8DE40-E98E-423E-B71B-2D032CDB114A}" srcId="{63A62775-5A2F-47F1-A1D1-602B101A6E63}" destId="{5CCF901B-3486-4CAA-949D-236699D00D5C}" srcOrd="3" destOrd="0" parTransId="{676D956A-EEF0-482A-8D1B-10B1A3266D9D}" sibTransId="{52D47188-D979-4463-8B8C-6716C3CDE946}"/>
    <dgm:cxn modelId="{B1443FCF-EECB-4371-A612-57A2BF054CC1}" type="presOf" srcId="{F552F551-522B-42DD-9505-3CE2F1F10019}" destId="{F5081C76-60F0-43AD-BE83-F9DA534C29FA}" srcOrd="0" destOrd="0" presId="urn:microsoft.com/office/officeart/2005/8/layout/pList2#1"/>
    <dgm:cxn modelId="{CCEADD9C-B644-4ADB-94DE-59F4E2F01E89}" srcId="{63A62775-5A2F-47F1-A1D1-602B101A6E63}" destId="{54A2D1A6-C4C0-4C6A-9624-047BAB306892}" srcOrd="4" destOrd="0" parTransId="{A4C3696F-FD20-4D0B-B78B-2AC098E7D15C}" sibTransId="{C968D893-F688-4F2F-B8B3-65517DD6CD1D}"/>
    <dgm:cxn modelId="{3FA8856A-7C46-4824-A913-64EACD866A4F}" type="presOf" srcId="{C968D893-F688-4F2F-B8B3-65517DD6CD1D}" destId="{2382AA3A-6659-4BA0-87E8-0AE9C882581A}" srcOrd="0" destOrd="0" presId="urn:microsoft.com/office/officeart/2005/8/layout/pList2#1"/>
    <dgm:cxn modelId="{FF95D6AA-CE59-4D7D-A917-919DEF24B9E9}" type="presOf" srcId="{D4D4D65A-5681-40C4-9732-3DAE3C9D5C97}" destId="{1DF77D9E-E9C4-4D49-908F-CA44DBCA75EF}" srcOrd="0" destOrd="0" presId="urn:microsoft.com/office/officeart/2005/8/layout/pList2#1"/>
    <dgm:cxn modelId="{8D611722-4276-4B83-86FD-A1DA7587FA88}" type="presOf" srcId="{5CCF901B-3486-4CAA-949D-236699D00D5C}" destId="{9C0C8723-22DC-4818-AD3A-D8A0F04F3D5A}" srcOrd="0" destOrd="0" presId="urn:microsoft.com/office/officeart/2005/8/layout/pList2#1"/>
    <dgm:cxn modelId="{2BA37084-07EA-4C52-A902-310BF5F08D51}" type="presOf" srcId="{4D5CBA43-C406-4ED6-9077-FDA634F99B88}" destId="{3B45E7B7-0F64-43A1-85D2-70D8D9C83CF7}" srcOrd="0" destOrd="0" presId="urn:microsoft.com/office/officeart/2005/8/layout/pList2#1"/>
    <dgm:cxn modelId="{CB53A406-89C4-40D5-85D4-8B2CBA884A12}" type="presOf" srcId="{75588D5A-82C6-4DBD-A5CC-891F488596A3}" destId="{9533BC65-8805-48AB-B92E-153177375416}" srcOrd="0" destOrd="0" presId="urn:microsoft.com/office/officeart/2005/8/layout/pList2#1"/>
    <dgm:cxn modelId="{3368A3D2-57CA-4195-9266-31B0AC1ED885}" type="presParOf" srcId="{87F78822-76EB-4551-B51F-97301B4616EA}" destId="{C663BBFB-2949-42D3-9917-4CB0E767D885}" srcOrd="0" destOrd="0" presId="urn:microsoft.com/office/officeart/2005/8/layout/pList2#1"/>
    <dgm:cxn modelId="{980A2058-7FE2-40EC-8189-8560ADB9F389}" type="presParOf" srcId="{87F78822-76EB-4551-B51F-97301B4616EA}" destId="{70EED142-97D7-4C8F-AFBE-CC3C8A8AE8D9}" srcOrd="1" destOrd="0" presId="urn:microsoft.com/office/officeart/2005/8/layout/pList2#1"/>
    <dgm:cxn modelId="{A8FCBFE5-0BF7-4ED8-8BAD-E16993A6E0CA}" type="presParOf" srcId="{70EED142-97D7-4C8F-AFBE-CC3C8A8AE8D9}" destId="{3FF018F4-40EB-481E-A63E-12E45FDD97B3}" srcOrd="0" destOrd="0" presId="urn:microsoft.com/office/officeart/2005/8/layout/pList2#1"/>
    <dgm:cxn modelId="{0EC9160A-3335-4483-AD9B-272543BD7D6F}" type="presParOf" srcId="{3FF018F4-40EB-481E-A63E-12E45FDD97B3}" destId="{3B45E7B7-0F64-43A1-85D2-70D8D9C83CF7}" srcOrd="0" destOrd="0" presId="urn:microsoft.com/office/officeart/2005/8/layout/pList2#1"/>
    <dgm:cxn modelId="{E9EFD633-EF89-49B3-BE98-9477F7D6C317}" type="presParOf" srcId="{3FF018F4-40EB-481E-A63E-12E45FDD97B3}" destId="{C3CA9FCC-C43D-4B0A-9995-1DF8AB2FE2C3}" srcOrd="1" destOrd="0" presId="urn:microsoft.com/office/officeart/2005/8/layout/pList2#1"/>
    <dgm:cxn modelId="{B4023F7C-2781-422B-9E7D-EF740FCD16B4}" type="presParOf" srcId="{3FF018F4-40EB-481E-A63E-12E45FDD97B3}" destId="{D2EE69A0-370A-4B9B-B8C2-E08F606AA17A}" srcOrd="2" destOrd="0" presId="urn:microsoft.com/office/officeart/2005/8/layout/pList2#1"/>
    <dgm:cxn modelId="{D5A7EA6F-9FC0-4482-BE22-8C6981F669D5}" type="presParOf" srcId="{70EED142-97D7-4C8F-AFBE-CC3C8A8AE8D9}" destId="{A0FF13EF-6F8C-42D3-93F1-57CE1473C401}" srcOrd="1" destOrd="0" presId="urn:microsoft.com/office/officeart/2005/8/layout/pList2#1"/>
    <dgm:cxn modelId="{3A8569F8-0818-41CC-8315-F7A780197B36}" type="presParOf" srcId="{70EED142-97D7-4C8F-AFBE-CC3C8A8AE8D9}" destId="{E1C02C50-E327-4604-AC97-11CB26A31106}" srcOrd="2" destOrd="0" presId="urn:microsoft.com/office/officeart/2005/8/layout/pList2#1"/>
    <dgm:cxn modelId="{387F23E5-2C71-4FBB-A840-DD50C425362C}" type="presParOf" srcId="{E1C02C50-E327-4604-AC97-11CB26A31106}" destId="{F5081C76-60F0-43AD-BE83-F9DA534C29FA}" srcOrd="0" destOrd="0" presId="urn:microsoft.com/office/officeart/2005/8/layout/pList2#1"/>
    <dgm:cxn modelId="{CB27507C-F3A9-4B5B-9FA7-C5E8B13DEF90}" type="presParOf" srcId="{E1C02C50-E327-4604-AC97-11CB26A31106}" destId="{80F9C1DE-9ADC-4697-B7C4-5BF0ADFF1C8A}" srcOrd="1" destOrd="0" presId="urn:microsoft.com/office/officeart/2005/8/layout/pList2#1"/>
    <dgm:cxn modelId="{41D4C19D-0460-4382-8D69-474FCB0A004C}" type="presParOf" srcId="{E1C02C50-E327-4604-AC97-11CB26A31106}" destId="{B1E35177-22A6-40CC-A582-D1C058ABB769}" srcOrd="2" destOrd="0" presId="urn:microsoft.com/office/officeart/2005/8/layout/pList2#1"/>
    <dgm:cxn modelId="{94952E71-4EAB-4871-8244-AC9A5E904808}" type="presParOf" srcId="{70EED142-97D7-4C8F-AFBE-CC3C8A8AE8D9}" destId="{1DF77D9E-E9C4-4D49-908F-CA44DBCA75EF}" srcOrd="3" destOrd="0" presId="urn:microsoft.com/office/officeart/2005/8/layout/pList2#1"/>
    <dgm:cxn modelId="{97B7B3C6-AF0F-428C-83D2-07681D0EE3C1}" type="presParOf" srcId="{70EED142-97D7-4C8F-AFBE-CC3C8A8AE8D9}" destId="{A483B00D-05C2-4CE1-9863-D8912EBD48E8}" srcOrd="4" destOrd="0" presId="urn:microsoft.com/office/officeart/2005/8/layout/pList2#1"/>
    <dgm:cxn modelId="{3579E9F1-C6B7-45D8-B187-003279FEA1A6}" type="presParOf" srcId="{A483B00D-05C2-4CE1-9863-D8912EBD48E8}" destId="{9533BC65-8805-48AB-B92E-153177375416}" srcOrd="0" destOrd="0" presId="urn:microsoft.com/office/officeart/2005/8/layout/pList2#1"/>
    <dgm:cxn modelId="{1839E442-574F-4B1A-A48A-A91C6AC0E55E}" type="presParOf" srcId="{A483B00D-05C2-4CE1-9863-D8912EBD48E8}" destId="{038EA3DF-0C33-4597-9B1B-7BD3E091BAA0}" srcOrd="1" destOrd="0" presId="urn:microsoft.com/office/officeart/2005/8/layout/pList2#1"/>
    <dgm:cxn modelId="{4E02DBA9-41AC-4B68-98AA-41A087292964}" type="presParOf" srcId="{A483B00D-05C2-4CE1-9863-D8912EBD48E8}" destId="{096BEEB7-A935-4216-A0D8-515494B7B9F4}" srcOrd="2" destOrd="0" presId="urn:microsoft.com/office/officeart/2005/8/layout/pList2#1"/>
    <dgm:cxn modelId="{34C63636-31E8-404E-9507-3FE0F0983DC2}" type="presParOf" srcId="{70EED142-97D7-4C8F-AFBE-CC3C8A8AE8D9}" destId="{48A363D9-5D45-4262-8012-4B2D6BD8FBCD}" srcOrd="5" destOrd="0" presId="urn:microsoft.com/office/officeart/2005/8/layout/pList2#1"/>
    <dgm:cxn modelId="{A09229F9-4E7A-470E-AAB2-92588D5CE354}" type="presParOf" srcId="{70EED142-97D7-4C8F-AFBE-CC3C8A8AE8D9}" destId="{0CF138F7-6352-44D7-82EB-DF9ADB7C2227}" srcOrd="6" destOrd="0" presId="urn:microsoft.com/office/officeart/2005/8/layout/pList2#1"/>
    <dgm:cxn modelId="{379A2A2A-5283-4FFA-9178-4484F705A3EB}" type="presParOf" srcId="{0CF138F7-6352-44D7-82EB-DF9ADB7C2227}" destId="{9C0C8723-22DC-4818-AD3A-D8A0F04F3D5A}" srcOrd="0" destOrd="0" presId="urn:microsoft.com/office/officeart/2005/8/layout/pList2#1"/>
    <dgm:cxn modelId="{6CE86434-165F-45C1-B43E-40A7F9DFF7FA}" type="presParOf" srcId="{0CF138F7-6352-44D7-82EB-DF9ADB7C2227}" destId="{096387CF-63AA-478A-8E7B-E3617690A532}" srcOrd="1" destOrd="0" presId="urn:microsoft.com/office/officeart/2005/8/layout/pList2#1"/>
    <dgm:cxn modelId="{407522E1-B468-456F-B807-21584A241F9D}" type="presParOf" srcId="{0CF138F7-6352-44D7-82EB-DF9ADB7C2227}" destId="{5448491B-E5EC-4727-8AC1-4F0FDCDD4560}" srcOrd="2" destOrd="0" presId="urn:microsoft.com/office/officeart/2005/8/layout/pList2#1"/>
    <dgm:cxn modelId="{0C808EC6-CA91-4DC7-814F-451A01C96599}" type="presParOf" srcId="{70EED142-97D7-4C8F-AFBE-CC3C8A8AE8D9}" destId="{8CCBA850-E073-4D3A-B70A-A19A74131C12}" srcOrd="7" destOrd="0" presId="urn:microsoft.com/office/officeart/2005/8/layout/pList2#1"/>
    <dgm:cxn modelId="{3DD1ABF0-2B9E-4372-927A-ECC3F369CF4C}" type="presParOf" srcId="{70EED142-97D7-4C8F-AFBE-CC3C8A8AE8D9}" destId="{B56BD17B-D0B4-4503-9979-E4705348A553}" srcOrd="8" destOrd="0" presId="urn:microsoft.com/office/officeart/2005/8/layout/pList2#1"/>
    <dgm:cxn modelId="{63ED838B-BA8F-4A73-A110-C092DB402F7D}" type="presParOf" srcId="{B56BD17B-D0B4-4503-9979-E4705348A553}" destId="{4061A120-3C59-4E28-A3C4-3DB166B1CE50}" srcOrd="0" destOrd="0" presId="urn:microsoft.com/office/officeart/2005/8/layout/pList2#1"/>
    <dgm:cxn modelId="{3B04D8F9-B633-410B-A706-BF2B5E8A04D8}" type="presParOf" srcId="{B56BD17B-D0B4-4503-9979-E4705348A553}" destId="{E2C1C998-CEE0-453E-A77C-20F53A080A4B}" srcOrd="1" destOrd="0" presId="urn:microsoft.com/office/officeart/2005/8/layout/pList2#1"/>
    <dgm:cxn modelId="{6235B06A-6947-4C5D-88E8-67E856C10516}" type="presParOf" srcId="{B56BD17B-D0B4-4503-9979-E4705348A553}" destId="{DD1E7B1E-503A-449C-AE4D-34E995923458}" srcOrd="2" destOrd="0" presId="urn:microsoft.com/office/officeart/2005/8/layout/pList2#1"/>
    <dgm:cxn modelId="{514AAB95-8111-4158-9CC7-70651F104E13}" type="presParOf" srcId="{70EED142-97D7-4C8F-AFBE-CC3C8A8AE8D9}" destId="{2382AA3A-6659-4BA0-87E8-0AE9C882581A}" srcOrd="9" destOrd="0" presId="urn:microsoft.com/office/officeart/2005/8/layout/pList2#1"/>
    <dgm:cxn modelId="{D3BF3825-F12C-4708-A41B-2C232689EF92}" type="presParOf" srcId="{70EED142-97D7-4C8F-AFBE-CC3C8A8AE8D9}" destId="{F1745CFC-0545-41D2-AEAA-2673610357A1}" srcOrd="10" destOrd="0" presId="urn:microsoft.com/office/officeart/2005/8/layout/pList2#1"/>
    <dgm:cxn modelId="{269BE67F-1BFB-4075-892B-16A96B35FFBF}" type="presParOf" srcId="{F1745CFC-0545-41D2-AEAA-2673610357A1}" destId="{5E0244D6-8225-4889-B93E-A5DB867B5A98}" srcOrd="0" destOrd="0" presId="urn:microsoft.com/office/officeart/2005/8/layout/pList2#1"/>
    <dgm:cxn modelId="{AA57B073-3510-40AC-B9C5-E91AD1D86A9A}" type="presParOf" srcId="{F1745CFC-0545-41D2-AEAA-2673610357A1}" destId="{B3727C7F-C6EF-4613-98DB-FAAFA9CDB22E}" srcOrd="1" destOrd="0" presId="urn:microsoft.com/office/officeart/2005/8/layout/pList2#1"/>
    <dgm:cxn modelId="{585FFC33-56F2-413F-B4B2-EC5DF4C5AC63}" type="presParOf" srcId="{F1745CFC-0545-41D2-AEAA-2673610357A1}" destId="{9BFF60BC-C9DE-4525-97D4-E4EEDEC752CC}"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C1BC94-05A7-433C-90F0-705A0D8FC5A3}"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DDA24D8-C198-4B91-A2DD-F30B4ECA07DE}">
      <dgm:prSet phldrT="[Text]"/>
      <dgm:spPr/>
      <dgm:t>
        <a:bodyPr/>
        <a:lstStyle/>
        <a:p>
          <a:pPr algn="r"/>
          <a:r>
            <a:rPr lang="ar-SA" dirty="0" smtClean="0"/>
            <a:t>1720 طفل </a:t>
          </a:r>
          <a:endParaRPr lang="en-US" dirty="0"/>
        </a:p>
      </dgm:t>
    </dgm:pt>
    <dgm:pt modelId="{318D7E50-062A-4653-AB1B-288FAC7BA4C9}" type="parTrans" cxnId="{BB663D9D-0697-41D8-863E-325AA05F3636}">
      <dgm:prSet/>
      <dgm:spPr/>
      <dgm:t>
        <a:bodyPr/>
        <a:lstStyle/>
        <a:p>
          <a:pPr algn="r"/>
          <a:endParaRPr lang="en-US"/>
        </a:p>
      </dgm:t>
    </dgm:pt>
    <dgm:pt modelId="{EF136BA1-5503-42F1-804E-0B59BB0E36B0}" type="sibTrans" cxnId="{BB663D9D-0697-41D8-863E-325AA05F3636}">
      <dgm:prSet/>
      <dgm:spPr/>
      <dgm:t>
        <a:bodyPr/>
        <a:lstStyle/>
        <a:p>
          <a:pPr algn="r"/>
          <a:endParaRPr lang="en-US"/>
        </a:p>
      </dgm:t>
    </dgm:pt>
    <dgm:pt modelId="{AFE7C787-20CE-4EB6-92C2-AC89C0584276}">
      <dgm:prSet phldrT="[Text]"/>
      <dgm:spPr/>
      <dgm:t>
        <a:bodyPr/>
        <a:lstStyle/>
        <a:p>
          <a:pPr algn="r"/>
          <a:r>
            <a:rPr lang="ar-SA" dirty="0" smtClean="0"/>
            <a:t>ما بين 10-15</a:t>
          </a:r>
          <a:endParaRPr lang="en-US" dirty="0"/>
        </a:p>
      </dgm:t>
    </dgm:pt>
    <dgm:pt modelId="{117AFEA9-FC1F-40AF-8854-6DA7A261D958}" type="parTrans" cxnId="{E73AAF56-5882-481F-AE19-3FED14A26F62}">
      <dgm:prSet/>
      <dgm:spPr/>
      <dgm:t>
        <a:bodyPr/>
        <a:lstStyle/>
        <a:p>
          <a:pPr algn="r"/>
          <a:endParaRPr lang="en-US"/>
        </a:p>
      </dgm:t>
    </dgm:pt>
    <dgm:pt modelId="{5C401FBB-4652-4876-82AC-75AA7D1E94D4}" type="sibTrans" cxnId="{E73AAF56-5882-481F-AE19-3FED14A26F62}">
      <dgm:prSet/>
      <dgm:spPr/>
      <dgm:t>
        <a:bodyPr/>
        <a:lstStyle/>
        <a:p>
          <a:pPr algn="r"/>
          <a:endParaRPr lang="en-US"/>
        </a:p>
      </dgm:t>
    </dgm:pt>
    <dgm:pt modelId="{1D89AE5C-9FB4-4FD5-A540-E599860B56DE}">
      <dgm:prSet phldrT="[Text]" custT="1"/>
      <dgm:spPr/>
      <dgm:t>
        <a:bodyPr/>
        <a:lstStyle/>
        <a:p>
          <a:pPr algn="r" rtl="1"/>
          <a:r>
            <a:rPr lang="ar-SA" sz="2800" dirty="0" smtClean="0"/>
            <a:t>يشاهدوا مواقع اباحية بشكل مباشر وبدون رقابة </a:t>
          </a:r>
          <a:endParaRPr lang="en-US" sz="2800" dirty="0"/>
        </a:p>
      </dgm:t>
    </dgm:pt>
    <dgm:pt modelId="{69765020-AA08-4644-B933-5FB0AA110E2D}" type="parTrans" cxnId="{A61A8AEA-E5E0-4E14-BB17-0A11C6C2F9A3}">
      <dgm:prSet/>
      <dgm:spPr/>
      <dgm:t>
        <a:bodyPr/>
        <a:lstStyle/>
        <a:p>
          <a:pPr algn="r"/>
          <a:endParaRPr lang="en-US"/>
        </a:p>
      </dgm:t>
    </dgm:pt>
    <dgm:pt modelId="{9DCB4F28-703C-4B80-8061-DDB91EBEED42}" type="sibTrans" cxnId="{A61A8AEA-E5E0-4E14-BB17-0A11C6C2F9A3}">
      <dgm:prSet/>
      <dgm:spPr/>
      <dgm:t>
        <a:bodyPr/>
        <a:lstStyle/>
        <a:p>
          <a:pPr algn="r"/>
          <a:endParaRPr lang="en-US"/>
        </a:p>
      </dgm:t>
    </dgm:pt>
    <dgm:pt modelId="{4D865C2F-BC76-4CAC-86DE-F552672C1FFD}">
      <dgm:prSet phldrT="[Text]"/>
      <dgm:spPr/>
      <dgm:t>
        <a:bodyPr/>
        <a:lstStyle/>
        <a:p>
          <a:pPr algn="r"/>
          <a:r>
            <a:rPr lang="ar-SA" dirty="0" smtClean="0"/>
            <a:t>520 طفل</a:t>
          </a:r>
          <a:endParaRPr lang="en-US" dirty="0"/>
        </a:p>
      </dgm:t>
    </dgm:pt>
    <dgm:pt modelId="{094266A6-D861-4979-BBE7-0845C1BB1775}" type="parTrans" cxnId="{65DDF71E-26A5-4964-A302-B894D7096061}">
      <dgm:prSet/>
      <dgm:spPr/>
      <dgm:t>
        <a:bodyPr/>
        <a:lstStyle/>
        <a:p>
          <a:pPr algn="r"/>
          <a:endParaRPr lang="en-US"/>
        </a:p>
      </dgm:t>
    </dgm:pt>
    <dgm:pt modelId="{26786662-8B3C-444F-B139-85059AEF9B49}" type="sibTrans" cxnId="{65DDF71E-26A5-4964-A302-B894D7096061}">
      <dgm:prSet/>
      <dgm:spPr/>
      <dgm:t>
        <a:bodyPr/>
        <a:lstStyle/>
        <a:p>
          <a:pPr algn="r"/>
          <a:endParaRPr lang="en-US"/>
        </a:p>
      </dgm:t>
    </dgm:pt>
    <dgm:pt modelId="{B079EC81-AD3A-4898-9614-71B7720A466C}">
      <dgm:prSet phldrT="[Text]" custT="1"/>
      <dgm:spPr/>
      <dgm:t>
        <a:bodyPr/>
        <a:lstStyle/>
        <a:p>
          <a:pPr algn="r" rtl="1"/>
          <a:r>
            <a:rPr lang="ar-SA" sz="2800" dirty="0" smtClean="0"/>
            <a:t>تعرضوا للابتزاز والتهديد الجنسي عبر الانترنت</a:t>
          </a:r>
          <a:endParaRPr lang="en-US" sz="2800" dirty="0"/>
        </a:p>
      </dgm:t>
    </dgm:pt>
    <dgm:pt modelId="{9BD62898-4E58-4D7A-8860-DFBEC0B8D1A6}" type="parTrans" cxnId="{7DD6049A-4B30-46CD-BED4-D830F0DCE692}">
      <dgm:prSet/>
      <dgm:spPr/>
      <dgm:t>
        <a:bodyPr/>
        <a:lstStyle/>
        <a:p>
          <a:pPr algn="r"/>
          <a:endParaRPr lang="en-US"/>
        </a:p>
      </dgm:t>
    </dgm:pt>
    <dgm:pt modelId="{02F1E0F6-949C-4C35-9A39-DF0B6A7BB032}" type="sibTrans" cxnId="{7DD6049A-4B30-46CD-BED4-D830F0DCE692}">
      <dgm:prSet/>
      <dgm:spPr/>
      <dgm:t>
        <a:bodyPr/>
        <a:lstStyle/>
        <a:p>
          <a:pPr algn="r"/>
          <a:endParaRPr lang="en-US"/>
        </a:p>
      </dgm:t>
    </dgm:pt>
    <dgm:pt modelId="{ED1499A6-9418-4A08-9EDF-44AD4D74D749}">
      <dgm:prSet phldrT="[Text]"/>
      <dgm:spPr/>
      <dgm:t>
        <a:bodyPr/>
        <a:lstStyle/>
        <a:p>
          <a:pPr algn="r"/>
          <a:r>
            <a:rPr lang="ar-SA" dirty="0" smtClean="0"/>
            <a:t>2713 طفل </a:t>
          </a:r>
          <a:endParaRPr lang="en-US" dirty="0"/>
        </a:p>
      </dgm:t>
    </dgm:pt>
    <dgm:pt modelId="{1C2B3E5E-C03B-4601-B07F-7D0F1FB947EE}" type="parTrans" cxnId="{6927BAF0-04E7-4B7D-AE23-4367B74F1E04}">
      <dgm:prSet/>
      <dgm:spPr/>
      <dgm:t>
        <a:bodyPr/>
        <a:lstStyle/>
        <a:p>
          <a:pPr algn="r"/>
          <a:endParaRPr lang="en-US"/>
        </a:p>
      </dgm:t>
    </dgm:pt>
    <dgm:pt modelId="{E462DF14-98BB-49FD-A642-F0A4FCA480DF}" type="sibTrans" cxnId="{6927BAF0-04E7-4B7D-AE23-4367B74F1E04}">
      <dgm:prSet/>
      <dgm:spPr/>
      <dgm:t>
        <a:bodyPr/>
        <a:lstStyle/>
        <a:p>
          <a:pPr algn="r"/>
          <a:endParaRPr lang="en-US"/>
        </a:p>
      </dgm:t>
    </dgm:pt>
    <dgm:pt modelId="{766E86A3-2A2B-4E0C-9171-7A07546C7203}">
      <dgm:prSet phldrT="[Text]" custT="1"/>
      <dgm:spPr/>
      <dgm:t>
        <a:bodyPr/>
        <a:lstStyle/>
        <a:p>
          <a:pPr algn="r" rtl="1"/>
          <a:r>
            <a:rPr lang="ar-SA" sz="2800" dirty="0" smtClean="0"/>
            <a:t>تعرضوا للتحرش الجنسي على الانترنت</a:t>
          </a:r>
          <a:endParaRPr lang="en-US" sz="2800" dirty="0"/>
        </a:p>
      </dgm:t>
    </dgm:pt>
    <dgm:pt modelId="{AD32E6DC-ABEF-48C3-B0DE-F344ABA2191E}" type="parTrans" cxnId="{64DC46DB-7F23-4A9F-9902-AF7D2292C0FB}">
      <dgm:prSet/>
      <dgm:spPr/>
      <dgm:t>
        <a:bodyPr/>
        <a:lstStyle/>
        <a:p>
          <a:pPr algn="r"/>
          <a:endParaRPr lang="en-US"/>
        </a:p>
      </dgm:t>
    </dgm:pt>
    <dgm:pt modelId="{F9E1496F-D728-40DB-AD28-BAACB4D40157}" type="sibTrans" cxnId="{64DC46DB-7F23-4A9F-9902-AF7D2292C0FB}">
      <dgm:prSet/>
      <dgm:spPr/>
      <dgm:t>
        <a:bodyPr/>
        <a:lstStyle/>
        <a:p>
          <a:pPr algn="r"/>
          <a:endParaRPr lang="en-US"/>
        </a:p>
      </dgm:t>
    </dgm:pt>
    <dgm:pt modelId="{7277ADEA-B309-4F59-A156-B50C239C8922}">
      <dgm:prSet phldrT="[Text]"/>
      <dgm:spPr/>
      <dgm:t>
        <a:bodyPr/>
        <a:lstStyle/>
        <a:p>
          <a:pPr algn="r"/>
          <a:r>
            <a:rPr lang="ar-SA" dirty="0" smtClean="0"/>
            <a:t>ما بين 10-15</a:t>
          </a:r>
          <a:endParaRPr lang="en-US" dirty="0"/>
        </a:p>
      </dgm:t>
    </dgm:pt>
    <dgm:pt modelId="{6032A526-2AC7-4FD0-8C0B-FE453B7307C4}" type="sibTrans" cxnId="{B9B6656D-2A3D-449B-84EB-44913EECF39D}">
      <dgm:prSet/>
      <dgm:spPr/>
      <dgm:t>
        <a:bodyPr/>
        <a:lstStyle/>
        <a:p>
          <a:pPr algn="r"/>
          <a:endParaRPr lang="en-US"/>
        </a:p>
      </dgm:t>
    </dgm:pt>
    <dgm:pt modelId="{A6706FE5-A747-4EC2-AB7C-561391C5274B}" type="parTrans" cxnId="{B9B6656D-2A3D-449B-84EB-44913EECF39D}">
      <dgm:prSet/>
      <dgm:spPr/>
      <dgm:t>
        <a:bodyPr/>
        <a:lstStyle/>
        <a:p>
          <a:pPr algn="r"/>
          <a:endParaRPr lang="en-US"/>
        </a:p>
      </dgm:t>
    </dgm:pt>
    <dgm:pt modelId="{AA453193-8D33-4347-9535-8F31F277DAA4}">
      <dgm:prSet phldrT="[Text]"/>
      <dgm:spPr/>
      <dgm:t>
        <a:bodyPr/>
        <a:lstStyle/>
        <a:p>
          <a:pPr algn="r"/>
          <a:r>
            <a:rPr lang="ar-SA" dirty="0" smtClean="0"/>
            <a:t>ما بين 10-15</a:t>
          </a:r>
          <a:endParaRPr lang="en-US" dirty="0"/>
        </a:p>
      </dgm:t>
    </dgm:pt>
    <dgm:pt modelId="{2AD54B8E-B610-428D-8479-CDD0409345B4}" type="sibTrans" cxnId="{76AEDDB1-AFE1-46B2-A01C-0FEB00900C77}">
      <dgm:prSet/>
      <dgm:spPr/>
      <dgm:t>
        <a:bodyPr/>
        <a:lstStyle/>
        <a:p>
          <a:pPr algn="r"/>
          <a:endParaRPr lang="en-US"/>
        </a:p>
      </dgm:t>
    </dgm:pt>
    <dgm:pt modelId="{ABE801BD-32A1-45FE-A7B1-26325AF3A4CA}" type="parTrans" cxnId="{76AEDDB1-AFE1-46B2-A01C-0FEB00900C77}">
      <dgm:prSet/>
      <dgm:spPr/>
      <dgm:t>
        <a:bodyPr/>
        <a:lstStyle/>
        <a:p>
          <a:pPr algn="r"/>
          <a:endParaRPr lang="en-US"/>
        </a:p>
      </dgm:t>
    </dgm:pt>
    <dgm:pt modelId="{B42A7C51-A5B0-418D-A95E-01B452B8312A}" type="pres">
      <dgm:prSet presAssocID="{ADC1BC94-05A7-433C-90F0-705A0D8FC5A3}" presName="Name0" presStyleCnt="0">
        <dgm:presLayoutVars>
          <dgm:chMax/>
          <dgm:chPref val="3"/>
          <dgm:dir/>
          <dgm:animOne val="branch"/>
          <dgm:animLvl val="lvl"/>
        </dgm:presLayoutVars>
      </dgm:prSet>
      <dgm:spPr/>
      <dgm:t>
        <a:bodyPr/>
        <a:lstStyle/>
        <a:p>
          <a:endParaRPr lang="en-US"/>
        </a:p>
      </dgm:t>
    </dgm:pt>
    <dgm:pt modelId="{C8C44A80-D483-4A33-A1AB-2A0DAFFC1A3B}" type="pres">
      <dgm:prSet presAssocID="{ADDA24D8-C198-4B91-A2DD-F30B4ECA07DE}" presName="composite" presStyleCnt="0"/>
      <dgm:spPr/>
    </dgm:pt>
    <dgm:pt modelId="{35830937-823A-4B92-A45E-36FDE9FF5068}" type="pres">
      <dgm:prSet presAssocID="{ADDA24D8-C198-4B91-A2DD-F30B4ECA07DE}" presName="FirstChild" presStyleLbl="revTx" presStyleIdx="0" presStyleCnt="6">
        <dgm:presLayoutVars>
          <dgm:chMax val="0"/>
          <dgm:chPref val="0"/>
          <dgm:bulletEnabled val="1"/>
        </dgm:presLayoutVars>
      </dgm:prSet>
      <dgm:spPr/>
      <dgm:t>
        <a:bodyPr/>
        <a:lstStyle/>
        <a:p>
          <a:endParaRPr lang="en-US"/>
        </a:p>
      </dgm:t>
    </dgm:pt>
    <dgm:pt modelId="{854F639B-C242-4DB2-94D0-E53360B6EA3E}" type="pres">
      <dgm:prSet presAssocID="{ADDA24D8-C198-4B91-A2DD-F30B4ECA07DE}" presName="Parent" presStyleLbl="alignNode1" presStyleIdx="0" presStyleCnt="3">
        <dgm:presLayoutVars>
          <dgm:chMax val="3"/>
          <dgm:chPref val="3"/>
          <dgm:bulletEnabled val="1"/>
        </dgm:presLayoutVars>
      </dgm:prSet>
      <dgm:spPr/>
      <dgm:t>
        <a:bodyPr/>
        <a:lstStyle/>
        <a:p>
          <a:endParaRPr lang="en-US"/>
        </a:p>
      </dgm:t>
    </dgm:pt>
    <dgm:pt modelId="{5E4C655A-690D-4911-B688-54272D30E1FE}" type="pres">
      <dgm:prSet presAssocID="{ADDA24D8-C198-4B91-A2DD-F30B4ECA07DE}" presName="Accent" presStyleLbl="parChTrans1D1" presStyleIdx="0" presStyleCnt="3"/>
      <dgm:spPr/>
    </dgm:pt>
    <dgm:pt modelId="{44401A92-5745-4487-9C54-A08601B77750}" type="pres">
      <dgm:prSet presAssocID="{ADDA24D8-C198-4B91-A2DD-F30B4ECA07DE}" presName="Child" presStyleLbl="revTx" presStyleIdx="1" presStyleCnt="6">
        <dgm:presLayoutVars>
          <dgm:chMax val="0"/>
          <dgm:chPref val="0"/>
          <dgm:bulletEnabled val="1"/>
        </dgm:presLayoutVars>
      </dgm:prSet>
      <dgm:spPr/>
      <dgm:t>
        <a:bodyPr/>
        <a:lstStyle/>
        <a:p>
          <a:endParaRPr lang="en-US"/>
        </a:p>
      </dgm:t>
    </dgm:pt>
    <dgm:pt modelId="{00EEF660-ABAF-4190-A882-4D5DE734003C}" type="pres">
      <dgm:prSet presAssocID="{EF136BA1-5503-42F1-804E-0B59BB0E36B0}" presName="sibTrans" presStyleCnt="0"/>
      <dgm:spPr/>
    </dgm:pt>
    <dgm:pt modelId="{15C2AD32-6AFD-4251-A3A0-3472272BC389}" type="pres">
      <dgm:prSet presAssocID="{4D865C2F-BC76-4CAC-86DE-F552672C1FFD}" presName="composite" presStyleCnt="0"/>
      <dgm:spPr/>
    </dgm:pt>
    <dgm:pt modelId="{8624C8B9-2357-4116-A4CC-D3D463725395}" type="pres">
      <dgm:prSet presAssocID="{4D865C2F-BC76-4CAC-86DE-F552672C1FFD}" presName="FirstChild" presStyleLbl="revTx" presStyleIdx="2" presStyleCnt="6">
        <dgm:presLayoutVars>
          <dgm:chMax val="0"/>
          <dgm:chPref val="0"/>
          <dgm:bulletEnabled val="1"/>
        </dgm:presLayoutVars>
      </dgm:prSet>
      <dgm:spPr/>
      <dgm:t>
        <a:bodyPr/>
        <a:lstStyle/>
        <a:p>
          <a:endParaRPr lang="en-US"/>
        </a:p>
      </dgm:t>
    </dgm:pt>
    <dgm:pt modelId="{BF25C244-0CBC-455D-9290-1EE0B84B9CA3}" type="pres">
      <dgm:prSet presAssocID="{4D865C2F-BC76-4CAC-86DE-F552672C1FFD}" presName="Parent" presStyleLbl="alignNode1" presStyleIdx="1" presStyleCnt="3">
        <dgm:presLayoutVars>
          <dgm:chMax val="3"/>
          <dgm:chPref val="3"/>
          <dgm:bulletEnabled val="1"/>
        </dgm:presLayoutVars>
      </dgm:prSet>
      <dgm:spPr/>
      <dgm:t>
        <a:bodyPr/>
        <a:lstStyle/>
        <a:p>
          <a:endParaRPr lang="en-US"/>
        </a:p>
      </dgm:t>
    </dgm:pt>
    <dgm:pt modelId="{AED9F6F8-DD2A-41F2-8917-49A50D0D6991}" type="pres">
      <dgm:prSet presAssocID="{4D865C2F-BC76-4CAC-86DE-F552672C1FFD}" presName="Accent" presStyleLbl="parChTrans1D1" presStyleIdx="1" presStyleCnt="3"/>
      <dgm:spPr/>
    </dgm:pt>
    <dgm:pt modelId="{AB6E8F00-6839-4004-83A8-9FEDBDB2258B}" type="pres">
      <dgm:prSet presAssocID="{4D865C2F-BC76-4CAC-86DE-F552672C1FFD}" presName="Child" presStyleLbl="revTx" presStyleIdx="3" presStyleCnt="6">
        <dgm:presLayoutVars>
          <dgm:chMax val="0"/>
          <dgm:chPref val="0"/>
          <dgm:bulletEnabled val="1"/>
        </dgm:presLayoutVars>
      </dgm:prSet>
      <dgm:spPr/>
      <dgm:t>
        <a:bodyPr/>
        <a:lstStyle/>
        <a:p>
          <a:endParaRPr lang="en-US"/>
        </a:p>
      </dgm:t>
    </dgm:pt>
    <dgm:pt modelId="{15CB9280-086B-4CA4-B514-7F5696978BBA}" type="pres">
      <dgm:prSet presAssocID="{26786662-8B3C-444F-B139-85059AEF9B49}" presName="sibTrans" presStyleCnt="0"/>
      <dgm:spPr/>
    </dgm:pt>
    <dgm:pt modelId="{C8A200D8-2A8F-4EE8-AA6E-540A2F2E7B77}" type="pres">
      <dgm:prSet presAssocID="{ED1499A6-9418-4A08-9EDF-44AD4D74D749}" presName="composite" presStyleCnt="0"/>
      <dgm:spPr/>
    </dgm:pt>
    <dgm:pt modelId="{25613983-D3F0-4716-BDE6-7370EB67D4CA}" type="pres">
      <dgm:prSet presAssocID="{ED1499A6-9418-4A08-9EDF-44AD4D74D749}" presName="FirstChild" presStyleLbl="revTx" presStyleIdx="4" presStyleCnt="6">
        <dgm:presLayoutVars>
          <dgm:chMax val="0"/>
          <dgm:chPref val="0"/>
          <dgm:bulletEnabled val="1"/>
        </dgm:presLayoutVars>
      </dgm:prSet>
      <dgm:spPr/>
      <dgm:t>
        <a:bodyPr/>
        <a:lstStyle/>
        <a:p>
          <a:endParaRPr lang="en-US"/>
        </a:p>
      </dgm:t>
    </dgm:pt>
    <dgm:pt modelId="{7DA15B36-AD17-40D6-8A00-C542103A0540}" type="pres">
      <dgm:prSet presAssocID="{ED1499A6-9418-4A08-9EDF-44AD4D74D749}" presName="Parent" presStyleLbl="alignNode1" presStyleIdx="2" presStyleCnt="3">
        <dgm:presLayoutVars>
          <dgm:chMax val="3"/>
          <dgm:chPref val="3"/>
          <dgm:bulletEnabled val="1"/>
        </dgm:presLayoutVars>
      </dgm:prSet>
      <dgm:spPr/>
      <dgm:t>
        <a:bodyPr/>
        <a:lstStyle/>
        <a:p>
          <a:endParaRPr lang="en-US"/>
        </a:p>
      </dgm:t>
    </dgm:pt>
    <dgm:pt modelId="{E33901B5-1FF0-4E80-BE4C-46E9984F5E3F}" type="pres">
      <dgm:prSet presAssocID="{ED1499A6-9418-4A08-9EDF-44AD4D74D749}" presName="Accent" presStyleLbl="parChTrans1D1" presStyleIdx="2" presStyleCnt="3"/>
      <dgm:spPr/>
    </dgm:pt>
    <dgm:pt modelId="{64AA0E02-EC57-421B-9D57-47495B89B653}" type="pres">
      <dgm:prSet presAssocID="{ED1499A6-9418-4A08-9EDF-44AD4D74D749}" presName="Child" presStyleLbl="revTx" presStyleIdx="5" presStyleCnt="6">
        <dgm:presLayoutVars>
          <dgm:chMax val="0"/>
          <dgm:chPref val="0"/>
          <dgm:bulletEnabled val="1"/>
        </dgm:presLayoutVars>
      </dgm:prSet>
      <dgm:spPr/>
      <dgm:t>
        <a:bodyPr/>
        <a:lstStyle/>
        <a:p>
          <a:endParaRPr lang="en-US"/>
        </a:p>
      </dgm:t>
    </dgm:pt>
  </dgm:ptLst>
  <dgm:cxnLst>
    <dgm:cxn modelId="{0D990A1C-1EE9-4C8F-A788-85C56F22FE9D}" type="presOf" srcId="{ED1499A6-9418-4A08-9EDF-44AD4D74D749}" destId="{7DA15B36-AD17-40D6-8A00-C542103A0540}" srcOrd="0" destOrd="0" presId="urn:microsoft.com/office/officeart/2011/layout/TabList"/>
    <dgm:cxn modelId="{6927BAF0-04E7-4B7D-AE23-4367B74F1E04}" srcId="{ADC1BC94-05A7-433C-90F0-705A0D8FC5A3}" destId="{ED1499A6-9418-4A08-9EDF-44AD4D74D749}" srcOrd="2" destOrd="0" parTransId="{1C2B3E5E-C03B-4601-B07F-7D0F1FB947EE}" sibTransId="{E462DF14-98BB-49FD-A642-F0A4FCA480DF}"/>
    <dgm:cxn modelId="{D58DF554-FC82-47A1-BC35-6C2A2E0502CA}" type="presOf" srcId="{4D865C2F-BC76-4CAC-86DE-F552672C1FFD}" destId="{BF25C244-0CBC-455D-9290-1EE0B84B9CA3}" srcOrd="0" destOrd="0" presId="urn:microsoft.com/office/officeart/2011/layout/TabList"/>
    <dgm:cxn modelId="{2FBB7901-5AC2-40F3-B30C-59F9FD7DF3FD}" type="presOf" srcId="{766E86A3-2A2B-4E0C-9171-7A07546C7203}" destId="{64AA0E02-EC57-421B-9D57-47495B89B653}" srcOrd="0" destOrd="0" presId="urn:microsoft.com/office/officeart/2011/layout/TabList"/>
    <dgm:cxn modelId="{7DD6049A-4B30-46CD-BED4-D830F0DCE692}" srcId="{4D865C2F-BC76-4CAC-86DE-F552672C1FFD}" destId="{B079EC81-AD3A-4898-9614-71B7720A466C}" srcOrd="1" destOrd="0" parTransId="{9BD62898-4E58-4D7A-8860-DFBEC0B8D1A6}" sibTransId="{02F1E0F6-949C-4C35-9A39-DF0B6A7BB032}"/>
    <dgm:cxn modelId="{76AEDDB1-AFE1-46B2-A01C-0FEB00900C77}" srcId="{4D865C2F-BC76-4CAC-86DE-F552672C1FFD}" destId="{AA453193-8D33-4347-9535-8F31F277DAA4}" srcOrd="0" destOrd="0" parTransId="{ABE801BD-32A1-45FE-A7B1-26325AF3A4CA}" sibTransId="{2AD54B8E-B610-428D-8479-CDD0409345B4}"/>
    <dgm:cxn modelId="{D1D81554-245B-4532-82FF-10648832BA52}" type="presOf" srcId="{B079EC81-AD3A-4898-9614-71B7720A466C}" destId="{AB6E8F00-6839-4004-83A8-9FEDBDB2258B}" srcOrd="0" destOrd="0" presId="urn:microsoft.com/office/officeart/2011/layout/TabList"/>
    <dgm:cxn modelId="{E73AAF56-5882-481F-AE19-3FED14A26F62}" srcId="{ADDA24D8-C198-4B91-A2DD-F30B4ECA07DE}" destId="{AFE7C787-20CE-4EB6-92C2-AC89C0584276}" srcOrd="0" destOrd="0" parTransId="{117AFEA9-FC1F-40AF-8854-6DA7A261D958}" sibTransId="{5C401FBB-4652-4876-82AC-75AA7D1E94D4}"/>
    <dgm:cxn modelId="{63B57CF4-63C3-4704-B382-F90877187D8E}" type="presOf" srcId="{1D89AE5C-9FB4-4FD5-A540-E599860B56DE}" destId="{44401A92-5745-4487-9C54-A08601B77750}" srcOrd="0" destOrd="0" presId="urn:microsoft.com/office/officeart/2011/layout/TabList"/>
    <dgm:cxn modelId="{B9B6656D-2A3D-449B-84EB-44913EECF39D}" srcId="{ED1499A6-9418-4A08-9EDF-44AD4D74D749}" destId="{7277ADEA-B309-4F59-A156-B50C239C8922}" srcOrd="0" destOrd="0" parTransId="{A6706FE5-A747-4EC2-AB7C-561391C5274B}" sibTransId="{6032A526-2AC7-4FD0-8C0B-FE453B7307C4}"/>
    <dgm:cxn modelId="{BB663D9D-0697-41D8-863E-325AA05F3636}" srcId="{ADC1BC94-05A7-433C-90F0-705A0D8FC5A3}" destId="{ADDA24D8-C198-4B91-A2DD-F30B4ECA07DE}" srcOrd="0" destOrd="0" parTransId="{318D7E50-062A-4653-AB1B-288FAC7BA4C9}" sibTransId="{EF136BA1-5503-42F1-804E-0B59BB0E36B0}"/>
    <dgm:cxn modelId="{A61A8AEA-E5E0-4E14-BB17-0A11C6C2F9A3}" srcId="{ADDA24D8-C198-4B91-A2DD-F30B4ECA07DE}" destId="{1D89AE5C-9FB4-4FD5-A540-E599860B56DE}" srcOrd="1" destOrd="0" parTransId="{69765020-AA08-4644-B933-5FB0AA110E2D}" sibTransId="{9DCB4F28-703C-4B80-8061-DDB91EBEED42}"/>
    <dgm:cxn modelId="{3325F0A4-C0FA-4CCC-A91B-34DCD1870534}" type="presOf" srcId="{ADC1BC94-05A7-433C-90F0-705A0D8FC5A3}" destId="{B42A7C51-A5B0-418D-A95E-01B452B8312A}" srcOrd="0" destOrd="0" presId="urn:microsoft.com/office/officeart/2011/layout/TabList"/>
    <dgm:cxn modelId="{64DC46DB-7F23-4A9F-9902-AF7D2292C0FB}" srcId="{ED1499A6-9418-4A08-9EDF-44AD4D74D749}" destId="{766E86A3-2A2B-4E0C-9171-7A07546C7203}" srcOrd="1" destOrd="0" parTransId="{AD32E6DC-ABEF-48C3-B0DE-F344ABA2191E}" sibTransId="{F9E1496F-D728-40DB-AD28-BAACB4D40157}"/>
    <dgm:cxn modelId="{2720A3F5-4D1A-46F4-A60E-7BBA08A31166}" type="presOf" srcId="{ADDA24D8-C198-4B91-A2DD-F30B4ECA07DE}" destId="{854F639B-C242-4DB2-94D0-E53360B6EA3E}" srcOrd="0" destOrd="0" presId="urn:microsoft.com/office/officeart/2011/layout/TabList"/>
    <dgm:cxn modelId="{2387C57F-6175-417C-827B-27C5B11B400B}" type="presOf" srcId="{AA453193-8D33-4347-9535-8F31F277DAA4}" destId="{8624C8B9-2357-4116-A4CC-D3D463725395}" srcOrd="0" destOrd="0" presId="urn:microsoft.com/office/officeart/2011/layout/TabList"/>
    <dgm:cxn modelId="{97C9C719-81D2-4702-B86E-40924AF4E355}" type="presOf" srcId="{AFE7C787-20CE-4EB6-92C2-AC89C0584276}" destId="{35830937-823A-4B92-A45E-36FDE9FF5068}" srcOrd="0" destOrd="0" presId="urn:microsoft.com/office/officeart/2011/layout/TabList"/>
    <dgm:cxn modelId="{6870F868-FDDD-4619-8F28-7E764EE703B5}" type="presOf" srcId="{7277ADEA-B309-4F59-A156-B50C239C8922}" destId="{25613983-D3F0-4716-BDE6-7370EB67D4CA}" srcOrd="0" destOrd="0" presId="urn:microsoft.com/office/officeart/2011/layout/TabList"/>
    <dgm:cxn modelId="{65DDF71E-26A5-4964-A302-B894D7096061}" srcId="{ADC1BC94-05A7-433C-90F0-705A0D8FC5A3}" destId="{4D865C2F-BC76-4CAC-86DE-F552672C1FFD}" srcOrd="1" destOrd="0" parTransId="{094266A6-D861-4979-BBE7-0845C1BB1775}" sibTransId="{26786662-8B3C-444F-B139-85059AEF9B49}"/>
    <dgm:cxn modelId="{F3856064-379B-43E1-B19C-75D4F1A69C91}" type="presParOf" srcId="{B42A7C51-A5B0-418D-A95E-01B452B8312A}" destId="{C8C44A80-D483-4A33-A1AB-2A0DAFFC1A3B}" srcOrd="0" destOrd="0" presId="urn:microsoft.com/office/officeart/2011/layout/TabList"/>
    <dgm:cxn modelId="{0D786D2B-8774-415B-8363-498E502D7795}" type="presParOf" srcId="{C8C44A80-D483-4A33-A1AB-2A0DAFFC1A3B}" destId="{35830937-823A-4B92-A45E-36FDE9FF5068}" srcOrd="0" destOrd="0" presId="urn:microsoft.com/office/officeart/2011/layout/TabList"/>
    <dgm:cxn modelId="{1F7798D0-B02D-4C79-B967-BA7DEF90E877}" type="presParOf" srcId="{C8C44A80-D483-4A33-A1AB-2A0DAFFC1A3B}" destId="{854F639B-C242-4DB2-94D0-E53360B6EA3E}" srcOrd="1" destOrd="0" presId="urn:microsoft.com/office/officeart/2011/layout/TabList"/>
    <dgm:cxn modelId="{D1E11D03-382B-4C9E-BFEA-E55EBA68F4D9}" type="presParOf" srcId="{C8C44A80-D483-4A33-A1AB-2A0DAFFC1A3B}" destId="{5E4C655A-690D-4911-B688-54272D30E1FE}" srcOrd="2" destOrd="0" presId="urn:microsoft.com/office/officeart/2011/layout/TabList"/>
    <dgm:cxn modelId="{1823CDF9-EA54-4675-A94A-730BDAA40413}" type="presParOf" srcId="{B42A7C51-A5B0-418D-A95E-01B452B8312A}" destId="{44401A92-5745-4487-9C54-A08601B77750}" srcOrd="1" destOrd="0" presId="urn:microsoft.com/office/officeart/2011/layout/TabList"/>
    <dgm:cxn modelId="{0D731771-F327-4B39-91A5-97816193D80A}" type="presParOf" srcId="{B42A7C51-A5B0-418D-A95E-01B452B8312A}" destId="{00EEF660-ABAF-4190-A882-4D5DE734003C}" srcOrd="2" destOrd="0" presId="urn:microsoft.com/office/officeart/2011/layout/TabList"/>
    <dgm:cxn modelId="{DA48692A-9129-4FA5-9352-26781241E87B}" type="presParOf" srcId="{B42A7C51-A5B0-418D-A95E-01B452B8312A}" destId="{15C2AD32-6AFD-4251-A3A0-3472272BC389}" srcOrd="3" destOrd="0" presId="urn:microsoft.com/office/officeart/2011/layout/TabList"/>
    <dgm:cxn modelId="{D2871E52-1E75-415A-9861-05E837DAEDCF}" type="presParOf" srcId="{15C2AD32-6AFD-4251-A3A0-3472272BC389}" destId="{8624C8B9-2357-4116-A4CC-D3D463725395}" srcOrd="0" destOrd="0" presId="urn:microsoft.com/office/officeart/2011/layout/TabList"/>
    <dgm:cxn modelId="{5614E2EC-ECE0-4FF4-88AF-11E0AF71678D}" type="presParOf" srcId="{15C2AD32-6AFD-4251-A3A0-3472272BC389}" destId="{BF25C244-0CBC-455D-9290-1EE0B84B9CA3}" srcOrd="1" destOrd="0" presId="urn:microsoft.com/office/officeart/2011/layout/TabList"/>
    <dgm:cxn modelId="{382F97B6-974F-48EF-B374-A490DEF0E1F1}" type="presParOf" srcId="{15C2AD32-6AFD-4251-A3A0-3472272BC389}" destId="{AED9F6F8-DD2A-41F2-8917-49A50D0D6991}" srcOrd="2" destOrd="0" presId="urn:microsoft.com/office/officeart/2011/layout/TabList"/>
    <dgm:cxn modelId="{E788A484-7996-44EF-A6BA-900039445C93}" type="presParOf" srcId="{B42A7C51-A5B0-418D-A95E-01B452B8312A}" destId="{AB6E8F00-6839-4004-83A8-9FEDBDB2258B}" srcOrd="4" destOrd="0" presId="urn:microsoft.com/office/officeart/2011/layout/TabList"/>
    <dgm:cxn modelId="{F03B183C-054B-4C9B-B882-29A2332A6E3A}" type="presParOf" srcId="{B42A7C51-A5B0-418D-A95E-01B452B8312A}" destId="{15CB9280-086B-4CA4-B514-7F5696978BBA}" srcOrd="5" destOrd="0" presId="urn:microsoft.com/office/officeart/2011/layout/TabList"/>
    <dgm:cxn modelId="{C8EC367C-B3C8-4B23-B730-E8A42AC0780E}" type="presParOf" srcId="{B42A7C51-A5B0-418D-A95E-01B452B8312A}" destId="{C8A200D8-2A8F-4EE8-AA6E-540A2F2E7B77}" srcOrd="6" destOrd="0" presId="urn:microsoft.com/office/officeart/2011/layout/TabList"/>
    <dgm:cxn modelId="{BADF00D4-8E78-4BD0-A487-2E860F1C8A0E}" type="presParOf" srcId="{C8A200D8-2A8F-4EE8-AA6E-540A2F2E7B77}" destId="{25613983-D3F0-4716-BDE6-7370EB67D4CA}" srcOrd="0" destOrd="0" presId="urn:microsoft.com/office/officeart/2011/layout/TabList"/>
    <dgm:cxn modelId="{988525CC-E60F-4177-92AA-0623195EEA4D}" type="presParOf" srcId="{C8A200D8-2A8F-4EE8-AA6E-540A2F2E7B77}" destId="{7DA15B36-AD17-40D6-8A00-C542103A0540}" srcOrd="1" destOrd="0" presId="urn:microsoft.com/office/officeart/2011/layout/TabList"/>
    <dgm:cxn modelId="{683DFBEA-E589-4B4F-BC50-F112C26BCE49}" type="presParOf" srcId="{C8A200D8-2A8F-4EE8-AA6E-540A2F2E7B77}" destId="{E33901B5-1FF0-4E80-BE4C-46E9984F5E3F}" srcOrd="2" destOrd="0" presId="urn:microsoft.com/office/officeart/2011/layout/TabList"/>
    <dgm:cxn modelId="{32DA1DC9-8F78-4125-9165-9279FBCDE52C}" type="presParOf" srcId="{B42A7C51-A5B0-418D-A95E-01B452B8312A}" destId="{64AA0E02-EC57-421B-9D57-47495B89B653}"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3BBFB-2949-42D3-9917-4CB0E767D885}">
      <dsp:nvSpPr>
        <dsp:cNvPr id="0" name=""/>
        <dsp:cNvSpPr/>
      </dsp:nvSpPr>
      <dsp:spPr>
        <a:xfrm>
          <a:off x="0" y="4"/>
          <a:ext cx="10061160" cy="4731599"/>
        </a:xfrm>
        <a:prstGeom prst="roundRect">
          <a:avLst>
            <a:gd name="adj" fmla="val 10000"/>
          </a:avLst>
        </a:prstGeom>
        <a:solidFill>
          <a:srgbClr val="4F81BD">
            <a:alpha val="90000"/>
            <a:tint val="40000"/>
            <a:hueOff val="0"/>
            <a:satOff val="0"/>
            <a:lumOff val="0"/>
            <a:alphaOff val="0"/>
          </a:srgbClr>
        </a:solidFill>
        <a:ln w="425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2EE69A0-370A-4B9B-B8C2-E08F606AA17A}">
      <dsp:nvSpPr>
        <dsp:cNvPr id="0" name=""/>
        <dsp:cNvSpPr/>
      </dsp:nvSpPr>
      <dsp:spPr>
        <a:xfrm>
          <a:off x="156826" y="272382"/>
          <a:ext cx="1454643" cy="156142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3B45E7B7-0F64-43A1-85D2-70D8D9C83CF7}">
      <dsp:nvSpPr>
        <dsp:cNvPr id="0" name=""/>
        <dsp:cNvSpPr/>
      </dsp:nvSpPr>
      <dsp:spPr>
        <a:xfrm rot="10800000">
          <a:off x="157917" y="2051487"/>
          <a:ext cx="1454643" cy="2602382"/>
        </a:xfrm>
        <a:prstGeom prst="round2SameRect">
          <a:avLst>
            <a:gd name="adj1" fmla="val 10500"/>
            <a:gd name="adj2" fmla="val 0"/>
          </a:avLst>
        </a:prstGeom>
        <a:solidFill>
          <a:srgbClr val="4F81BD">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endParaRPr lang="ar-JO" sz="200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lgn="ctr" defTabSz="889000">
            <a:lnSpc>
              <a:spcPct val="90000"/>
            </a:lnSpc>
            <a:spcBef>
              <a:spcPct val="0"/>
            </a:spcBef>
            <a:spcAft>
              <a:spcPct val="35000"/>
            </a:spcAft>
          </a:pPr>
          <a:r>
            <a:rPr lang="ar-JO" sz="200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انتحال شخصية </a:t>
          </a:r>
          <a:endParaRPr lang="en-US" sz="2000"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dsp:txBody>
      <dsp:txXfrm rot="10800000">
        <a:off x="202652" y="2051487"/>
        <a:ext cx="1365173" cy="2557647"/>
      </dsp:txXfrm>
    </dsp:sp>
    <dsp:sp modelId="{B1E35177-22A6-40CC-A582-D1C058ABB769}">
      <dsp:nvSpPr>
        <dsp:cNvPr id="0" name=""/>
        <dsp:cNvSpPr/>
      </dsp:nvSpPr>
      <dsp:spPr>
        <a:xfrm>
          <a:off x="1756934" y="272382"/>
          <a:ext cx="1454643" cy="156142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F5081C76-60F0-43AD-BE83-F9DA534C29FA}">
      <dsp:nvSpPr>
        <dsp:cNvPr id="0" name=""/>
        <dsp:cNvSpPr/>
      </dsp:nvSpPr>
      <dsp:spPr>
        <a:xfrm rot="10800000">
          <a:off x="1756934" y="2051487"/>
          <a:ext cx="1454643" cy="2602382"/>
        </a:xfrm>
        <a:prstGeom prst="round2SameRect">
          <a:avLst>
            <a:gd name="adj1" fmla="val 10500"/>
            <a:gd name="adj2" fmla="val 0"/>
          </a:avLst>
        </a:prstGeom>
        <a:solidFill>
          <a:srgbClr val="4F81BD">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endParaRPr lang="ar-JO" sz="2000" kern="1200" dirty="0">
            <a:solidFill>
              <a:srgbClr val="0D0D0D"/>
            </a:solidFill>
            <a:latin typeface="Tahoma" panose="020B0604030504040204" pitchFamily="34" charset="0"/>
            <a:ea typeface="Tahoma" panose="020B0604030504040204" pitchFamily="34" charset="0"/>
            <a:cs typeface="Tahoma" panose="020B0604030504040204" pitchFamily="34" charset="0"/>
          </a:endParaRPr>
        </a:p>
        <a:p>
          <a:pPr lvl="0" algn="ctr" defTabSz="889000">
            <a:lnSpc>
              <a:spcPct val="90000"/>
            </a:lnSpc>
            <a:spcBef>
              <a:spcPct val="0"/>
            </a:spcBef>
            <a:spcAft>
              <a:spcPct val="35000"/>
            </a:spcAft>
          </a:pPr>
          <a:r>
            <a:rPr lang="ar-EG" sz="2000" kern="1200" dirty="0">
              <a:solidFill>
                <a:srgbClr val="0D0D0D"/>
              </a:solidFill>
              <a:latin typeface="Tahoma" panose="020B0604030504040204" pitchFamily="34" charset="0"/>
              <a:ea typeface="Tahoma" panose="020B0604030504040204" pitchFamily="34" charset="0"/>
              <a:cs typeface="Tahoma" panose="020B0604030504040204" pitchFamily="34" charset="0"/>
            </a:rPr>
            <a:t>الشتم والتحقير </a:t>
          </a:r>
        </a:p>
      </dsp:txBody>
      <dsp:txXfrm rot="10800000">
        <a:off x="1801669" y="2051487"/>
        <a:ext cx="1365173" cy="2557647"/>
      </dsp:txXfrm>
    </dsp:sp>
    <dsp:sp modelId="{096BEEB7-A935-4216-A0D8-515494B7B9F4}">
      <dsp:nvSpPr>
        <dsp:cNvPr id="0" name=""/>
        <dsp:cNvSpPr/>
      </dsp:nvSpPr>
      <dsp:spPr>
        <a:xfrm>
          <a:off x="3357041" y="272382"/>
          <a:ext cx="1454643" cy="156142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9533BC65-8805-48AB-B92E-153177375416}">
      <dsp:nvSpPr>
        <dsp:cNvPr id="0" name=""/>
        <dsp:cNvSpPr/>
      </dsp:nvSpPr>
      <dsp:spPr>
        <a:xfrm rot="10800000">
          <a:off x="3450430" y="2051487"/>
          <a:ext cx="1454643" cy="2602382"/>
        </a:xfrm>
        <a:prstGeom prst="round2SameRect">
          <a:avLst>
            <a:gd name="adj1" fmla="val 10500"/>
            <a:gd name="adj2" fmla="val 0"/>
          </a:avLst>
        </a:prstGeom>
        <a:solidFill>
          <a:srgbClr val="4F81BD">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endParaRPr lang="ar-JO" sz="2000" kern="1200" dirty="0">
            <a:solidFill>
              <a:srgbClr val="0D0D0D"/>
            </a:solidFill>
            <a:latin typeface="Tahoma" panose="020B0604030504040204" pitchFamily="34" charset="0"/>
            <a:ea typeface="Tahoma" panose="020B0604030504040204" pitchFamily="34" charset="0"/>
            <a:cs typeface="Tahoma" panose="020B0604030504040204" pitchFamily="34" charset="0"/>
          </a:endParaRPr>
        </a:p>
        <a:p>
          <a:pPr lvl="0" algn="ctr" defTabSz="889000">
            <a:lnSpc>
              <a:spcPct val="90000"/>
            </a:lnSpc>
            <a:spcBef>
              <a:spcPct val="0"/>
            </a:spcBef>
            <a:spcAft>
              <a:spcPct val="35000"/>
            </a:spcAft>
          </a:pPr>
          <a:r>
            <a:rPr lang="ar-EG" sz="2000" kern="1200" dirty="0">
              <a:solidFill>
                <a:srgbClr val="0D0D0D"/>
              </a:solidFill>
              <a:latin typeface="Tahoma" panose="020B0604030504040204" pitchFamily="34" charset="0"/>
              <a:ea typeface="Tahoma" panose="020B0604030504040204" pitchFamily="34" charset="0"/>
              <a:cs typeface="Tahoma" panose="020B0604030504040204" pitchFamily="34" charset="0"/>
            </a:rPr>
            <a:t>النصب والاحتيال والتزوير </a:t>
          </a:r>
        </a:p>
      </dsp:txBody>
      <dsp:txXfrm rot="10800000">
        <a:off x="3495165" y="2051487"/>
        <a:ext cx="1365173" cy="2557647"/>
      </dsp:txXfrm>
    </dsp:sp>
    <dsp:sp modelId="{5448491B-E5EC-4727-8AC1-4F0FDCDD4560}">
      <dsp:nvSpPr>
        <dsp:cNvPr id="0" name=""/>
        <dsp:cNvSpPr/>
      </dsp:nvSpPr>
      <dsp:spPr>
        <a:xfrm>
          <a:off x="5050537" y="206161"/>
          <a:ext cx="1454643" cy="156142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9C0C8723-22DC-4818-AD3A-D8A0F04F3D5A}">
      <dsp:nvSpPr>
        <dsp:cNvPr id="0" name=""/>
        <dsp:cNvSpPr/>
      </dsp:nvSpPr>
      <dsp:spPr>
        <a:xfrm rot="10800000">
          <a:off x="5050537" y="2051487"/>
          <a:ext cx="1454643" cy="2602382"/>
        </a:xfrm>
        <a:prstGeom prst="round2SameRect">
          <a:avLst>
            <a:gd name="adj1" fmla="val 10500"/>
            <a:gd name="adj2" fmla="val 0"/>
          </a:avLst>
        </a:prstGeom>
        <a:solidFill>
          <a:srgbClr val="4F81BD">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endParaRPr lang="ar-JO" sz="2000" kern="1200" dirty="0">
            <a:solidFill>
              <a:srgbClr val="0D0D0D"/>
            </a:solidFill>
            <a:latin typeface="Tahoma" panose="020B0604030504040204" pitchFamily="34" charset="0"/>
            <a:ea typeface="Tahoma" panose="020B0604030504040204" pitchFamily="34" charset="0"/>
            <a:cs typeface="Tahoma" panose="020B0604030504040204" pitchFamily="34" charset="0"/>
          </a:endParaRPr>
        </a:p>
        <a:p>
          <a:pPr lvl="0" algn="ctr" defTabSz="889000">
            <a:lnSpc>
              <a:spcPct val="90000"/>
            </a:lnSpc>
            <a:spcBef>
              <a:spcPct val="0"/>
            </a:spcBef>
            <a:spcAft>
              <a:spcPct val="35000"/>
            </a:spcAft>
          </a:pPr>
          <a:r>
            <a:rPr lang="x-none" sz="2000" kern="1200" dirty="0">
              <a:solidFill>
                <a:srgbClr val="0D0D0D"/>
              </a:solidFill>
              <a:latin typeface="Tahoma" panose="020B0604030504040204" pitchFamily="34" charset="0"/>
              <a:ea typeface="Tahoma" panose="020B0604030504040204" pitchFamily="34" charset="0"/>
              <a:cs typeface="Tahoma" panose="020B0604030504040204" pitchFamily="34" charset="0"/>
            </a:rPr>
            <a:t>قرصنة ال</a:t>
          </a:r>
          <a:r>
            <a:rPr lang="ar-EG" sz="2000" kern="1200" dirty="0">
              <a:solidFill>
                <a:srgbClr val="0D0D0D"/>
              </a:solidFill>
              <a:latin typeface="Tahoma" panose="020B0604030504040204" pitchFamily="34" charset="0"/>
              <a:ea typeface="Tahoma" panose="020B0604030504040204" pitchFamily="34" charset="0"/>
              <a:cs typeface="Tahoma" panose="020B0604030504040204" pitchFamily="34" charset="0"/>
            </a:rPr>
            <a:t>بريد الكتروني</a:t>
          </a:r>
          <a:endParaRPr lang="x-none" sz="2000" kern="1200" dirty="0">
            <a:solidFill>
              <a:srgbClr val="0D0D0D"/>
            </a:solidFill>
            <a:latin typeface="Tahoma" panose="020B0604030504040204" pitchFamily="34" charset="0"/>
            <a:ea typeface="Tahoma" panose="020B0604030504040204" pitchFamily="34" charset="0"/>
            <a:cs typeface="Tahoma" panose="020B0604030504040204" pitchFamily="34" charset="0"/>
          </a:endParaRPr>
        </a:p>
      </dsp:txBody>
      <dsp:txXfrm rot="10800000">
        <a:off x="5095272" y="2051487"/>
        <a:ext cx="1365173" cy="2557647"/>
      </dsp:txXfrm>
    </dsp:sp>
    <dsp:sp modelId="{DD1E7B1E-503A-449C-AE4D-34E995923458}">
      <dsp:nvSpPr>
        <dsp:cNvPr id="0" name=""/>
        <dsp:cNvSpPr/>
      </dsp:nvSpPr>
      <dsp:spPr>
        <a:xfrm>
          <a:off x="6650645" y="206161"/>
          <a:ext cx="1454643" cy="156142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4061A120-3C59-4E28-A3C4-3DB166B1CE50}">
      <dsp:nvSpPr>
        <dsp:cNvPr id="0" name=""/>
        <dsp:cNvSpPr/>
      </dsp:nvSpPr>
      <dsp:spPr>
        <a:xfrm rot="10800000">
          <a:off x="6650645" y="2051487"/>
          <a:ext cx="1454643" cy="2602382"/>
        </a:xfrm>
        <a:prstGeom prst="round2SameRect">
          <a:avLst>
            <a:gd name="adj1" fmla="val 10500"/>
            <a:gd name="adj2" fmla="val 0"/>
          </a:avLst>
        </a:prstGeom>
        <a:solidFill>
          <a:srgbClr val="4F81BD">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endParaRPr lang="ar-JO" sz="2000" kern="1200" dirty="0">
            <a:solidFill>
              <a:srgbClr val="0D0D0D"/>
            </a:solidFill>
            <a:latin typeface="Tahoma" panose="020B0604030504040204" pitchFamily="34" charset="0"/>
            <a:ea typeface="Tahoma" panose="020B0604030504040204" pitchFamily="34" charset="0"/>
            <a:cs typeface="Tahoma" panose="020B0604030504040204" pitchFamily="34" charset="0"/>
          </a:endParaRPr>
        </a:p>
        <a:p>
          <a:pPr lvl="0" algn="ctr" defTabSz="889000">
            <a:lnSpc>
              <a:spcPct val="90000"/>
            </a:lnSpc>
            <a:spcBef>
              <a:spcPct val="0"/>
            </a:spcBef>
            <a:spcAft>
              <a:spcPct val="35000"/>
            </a:spcAft>
          </a:pPr>
          <a:r>
            <a:rPr lang="ar-EG" sz="2000" kern="1200" dirty="0">
              <a:solidFill>
                <a:srgbClr val="0D0D0D"/>
              </a:solidFill>
              <a:latin typeface="Tahoma" panose="020B0604030504040204" pitchFamily="34" charset="0"/>
              <a:ea typeface="Tahoma" panose="020B0604030504040204" pitchFamily="34" charset="0"/>
              <a:cs typeface="Tahoma" panose="020B0604030504040204" pitchFamily="34" charset="0"/>
            </a:rPr>
            <a:t>التهديد والابتزاز</a:t>
          </a:r>
          <a:endParaRPr lang="x-none" sz="2000" kern="1200" dirty="0">
            <a:solidFill>
              <a:srgbClr val="0D0D0D"/>
            </a:solidFill>
            <a:latin typeface="Tahoma" panose="020B0604030504040204" pitchFamily="34" charset="0"/>
            <a:ea typeface="Tahoma" panose="020B0604030504040204" pitchFamily="34" charset="0"/>
            <a:cs typeface="Tahoma" panose="020B0604030504040204" pitchFamily="34" charset="0"/>
          </a:endParaRPr>
        </a:p>
      </dsp:txBody>
      <dsp:txXfrm rot="10800000">
        <a:off x="6695380" y="2051487"/>
        <a:ext cx="1365173" cy="2557647"/>
      </dsp:txXfrm>
    </dsp:sp>
    <dsp:sp modelId="{9BFF60BC-C9DE-4525-97D4-E4EEDEC752CC}">
      <dsp:nvSpPr>
        <dsp:cNvPr id="0" name=""/>
        <dsp:cNvSpPr/>
      </dsp:nvSpPr>
      <dsp:spPr>
        <a:xfrm>
          <a:off x="8250752" y="206161"/>
          <a:ext cx="1454643" cy="1561429"/>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000" r="-3000"/>
          </a:stretch>
        </a:blip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5E0244D6-8225-4889-B93E-A5DB867B5A98}">
      <dsp:nvSpPr>
        <dsp:cNvPr id="0" name=""/>
        <dsp:cNvSpPr/>
      </dsp:nvSpPr>
      <dsp:spPr>
        <a:xfrm rot="10800000">
          <a:off x="8281315" y="2051487"/>
          <a:ext cx="1454643" cy="2602382"/>
        </a:xfrm>
        <a:prstGeom prst="round2SameRect">
          <a:avLst>
            <a:gd name="adj1" fmla="val 10500"/>
            <a:gd name="adj2" fmla="val 0"/>
          </a:avLst>
        </a:prstGeom>
        <a:solidFill>
          <a:srgbClr val="4F81BD">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endParaRPr lang="ar-JO" sz="2000" kern="1200" dirty="0">
            <a:solidFill>
              <a:srgbClr val="0D0D0D"/>
            </a:solidFill>
            <a:latin typeface="Tahoma" panose="020B0604030504040204" pitchFamily="34" charset="0"/>
            <a:ea typeface="Tahoma" panose="020B0604030504040204" pitchFamily="34" charset="0"/>
            <a:cs typeface="Tahoma" panose="020B0604030504040204" pitchFamily="34" charset="0"/>
          </a:endParaRPr>
        </a:p>
        <a:p>
          <a:pPr lvl="0" algn="ctr" defTabSz="889000">
            <a:lnSpc>
              <a:spcPct val="90000"/>
            </a:lnSpc>
            <a:spcBef>
              <a:spcPct val="0"/>
            </a:spcBef>
            <a:spcAft>
              <a:spcPct val="35000"/>
            </a:spcAft>
          </a:pPr>
          <a:r>
            <a:rPr lang="ar-EG" sz="2000" kern="1200" dirty="0">
              <a:solidFill>
                <a:srgbClr val="0D0D0D"/>
              </a:solidFill>
              <a:latin typeface="Tahoma" panose="020B0604030504040204" pitchFamily="34" charset="0"/>
              <a:ea typeface="Tahoma" panose="020B0604030504040204" pitchFamily="34" charset="0"/>
              <a:cs typeface="Tahoma" panose="020B0604030504040204" pitchFamily="34" charset="0"/>
            </a:rPr>
            <a:t>التشهير واساءة السمعة</a:t>
          </a:r>
          <a:endParaRPr lang="x-none" sz="2000" kern="1200" dirty="0">
            <a:solidFill>
              <a:srgbClr val="0D0D0D"/>
            </a:solidFill>
            <a:latin typeface="Tahoma" panose="020B0604030504040204" pitchFamily="34" charset="0"/>
            <a:ea typeface="Tahoma" panose="020B0604030504040204" pitchFamily="34" charset="0"/>
            <a:cs typeface="Tahoma" panose="020B0604030504040204" pitchFamily="34" charset="0"/>
          </a:endParaRPr>
        </a:p>
      </dsp:txBody>
      <dsp:txXfrm rot="10800000">
        <a:off x="8326050" y="2051487"/>
        <a:ext cx="1365173" cy="2557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01B5-1FF0-4E80-BE4C-46E9984F5E3F}">
      <dsp:nvSpPr>
        <dsp:cNvPr id="0" name=""/>
        <dsp:cNvSpPr/>
      </dsp:nvSpPr>
      <dsp:spPr>
        <a:xfrm>
          <a:off x="0" y="3368643"/>
          <a:ext cx="6096000" cy="0"/>
        </a:xfrm>
        <a:prstGeom prst="line">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9F6F8-DD2A-41F2-8917-49A50D0D6991}">
      <dsp:nvSpPr>
        <dsp:cNvPr id="0" name=""/>
        <dsp:cNvSpPr/>
      </dsp:nvSpPr>
      <dsp:spPr>
        <a:xfrm>
          <a:off x="0" y="1921757"/>
          <a:ext cx="6096000" cy="0"/>
        </a:xfrm>
        <a:prstGeom prst="line">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4C655A-690D-4911-B688-54272D30E1FE}">
      <dsp:nvSpPr>
        <dsp:cNvPr id="0" name=""/>
        <dsp:cNvSpPr/>
      </dsp:nvSpPr>
      <dsp:spPr>
        <a:xfrm>
          <a:off x="0" y="474871"/>
          <a:ext cx="6096000" cy="0"/>
        </a:xfrm>
        <a:prstGeom prst="line">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830937-823A-4B92-A45E-36FDE9FF5068}">
      <dsp:nvSpPr>
        <dsp:cNvPr id="0" name=""/>
        <dsp:cNvSpPr/>
      </dsp:nvSpPr>
      <dsp:spPr>
        <a:xfrm>
          <a:off x="1584959" y="529"/>
          <a:ext cx="4511040" cy="474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r" defTabSz="1066800">
            <a:lnSpc>
              <a:spcPct val="90000"/>
            </a:lnSpc>
            <a:spcBef>
              <a:spcPct val="0"/>
            </a:spcBef>
            <a:spcAft>
              <a:spcPct val="35000"/>
            </a:spcAft>
          </a:pPr>
          <a:r>
            <a:rPr lang="ar-SA" sz="2400" kern="1200" dirty="0" smtClean="0"/>
            <a:t>ما بين 10-15</a:t>
          </a:r>
          <a:endParaRPr lang="en-US" sz="2400" kern="1200" dirty="0"/>
        </a:p>
      </dsp:txBody>
      <dsp:txXfrm>
        <a:off x="1584959" y="529"/>
        <a:ext cx="4511040" cy="474342"/>
      </dsp:txXfrm>
    </dsp:sp>
    <dsp:sp modelId="{854F639B-C242-4DB2-94D0-E53360B6EA3E}">
      <dsp:nvSpPr>
        <dsp:cNvPr id="0" name=""/>
        <dsp:cNvSpPr/>
      </dsp:nvSpPr>
      <dsp:spPr>
        <a:xfrm>
          <a:off x="0" y="529"/>
          <a:ext cx="1584960" cy="474342"/>
        </a:xfrm>
        <a:prstGeom prst="round2SameRect">
          <a:avLst>
            <a:gd name="adj1" fmla="val 16670"/>
            <a:gd name="adj2" fmla="val 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r" defTabSz="1066800">
            <a:lnSpc>
              <a:spcPct val="90000"/>
            </a:lnSpc>
            <a:spcBef>
              <a:spcPct val="0"/>
            </a:spcBef>
            <a:spcAft>
              <a:spcPct val="35000"/>
            </a:spcAft>
          </a:pPr>
          <a:r>
            <a:rPr lang="ar-SA" sz="2400" kern="1200" dirty="0" smtClean="0"/>
            <a:t>1720 طفل </a:t>
          </a:r>
          <a:endParaRPr lang="en-US" sz="2400" kern="1200" dirty="0"/>
        </a:p>
      </dsp:txBody>
      <dsp:txXfrm>
        <a:off x="23160" y="23689"/>
        <a:ext cx="1538640" cy="451182"/>
      </dsp:txXfrm>
    </dsp:sp>
    <dsp:sp modelId="{44401A92-5745-4487-9C54-A08601B77750}">
      <dsp:nvSpPr>
        <dsp:cNvPr id="0" name=""/>
        <dsp:cNvSpPr/>
      </dsp:nvSpPr>
      <dsp:spPr>
        <a:xfrm>
          <a:off x="0" y="474871"/>
          <a:ext cx="6096000" cy="94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r" defTabSz="1244600" rtl="1">
            <a:lnSpc>
              <a:spcPct val="90000"/>
            </a:lnSpc>
            <a:spcBef>
              <a:spcPct val="0"/>
            </a:spcBef>
            <a:spcAft>
              <a:spcPct val="15000"/>
            </a:spcAft>
            <a:buChar char="••"/>
          </a:pPr>
          <a:r>
            <a:rPr lang="ar-SA" sz="2800" kern="1200" dirty="0" smtClean="0"/>
            <a:t>يشاهدوا مواقع اباحية بشكل مباشر وبدون رقابة </a:t>
          </a:r>
          <a:endParaRPr lang="en-US" sz="2800" kern="1200" dirty="0"/>
        </a:p>
      </dsp:txBody>
      <dsp:txXfrm>
        <a:off x="0" y="474871"/>
        <a:ext cx="6096000" cy="948826"/>
      </dsp:txXfrm>
    </dsp:sp>
    <dsp:sp modelId="{8624C8B9-2357-4116-A4CC-D3D463725395}">
      <dsp:nvSpPr>
        <dsp:cNvPr id="0" name=""/>
        <dsp:cNvSpPr/>
      </dsp:nvSpPr>
      <dsp:spPr>
        <a:xfrm>
          <a:off x="1584959" y="1447415"/>
          <a:ext cx="4511040" cy="474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r" defTabSz="1066800">
            <a:lnSpc>
              <a:spcPct val="90000"/>
            </a:lnSpc>
            <a:spcBef>
              <a:spcPct val="0"/>
            </a:spcBef>
            <a:spcAft>
              <a:spcPct val="35000"/>
            </a:spcAft>
          </a:pPr>
          <a:r>
            <a:rPr lang="ar-SA" sz="2400" kern="1200" dirty="0" smtClean="0"/>
            <a:t>ما بين 10-15</a:t>
          </a:r>
          <a:endParaRPr lang="en-US" sz="2400" kern="1200" dirty="0"/>
        </a:p>
      </dsp:txBody>
      <dsp:txXfrm>
        <a:off x="1584959" y="1447415"/>
        <a:ext cx="4511040" cy="474342"/>
      </dsp:txXfrm>
    </dsp:sp>
    <dsp:sp modelId="{BF25C244-0CBC-455D-9290-1EE0B84B9CA3}">
      <dsp:nvSpPr>
        <dsp:cNvPr id="0" name=""/>
        <dsp:cNvSpPr/>
      </dsp:nvSpPr>
      <dsp:spPr>
        <a:xfrm>
          <a:off x="0" y="1447415"/>
          <a:ext cx="1584960" cy="474342"/>
        </a:xfrm>
        <a:prstGeom prst="round2SameRect">
          <a:avLst>
            <a:gd name="adj1" fmla="val 16670"/>
            <a:gd name="adj2" fmla="val 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r" defTabSz="1066800">
            <a:lnSpc>
              <a:spcPct val="90000"/>
            </a:lnSpc>
            <a:spcBef>
              <a:spcPct val="0"/>
            </a:spcBef>
            <a:spcAft>
              <a:spcPct val="35000"/>
            </a:spcAft>
          </a:pPr>
          <a:r>
            <a:rPr lang="ar-SA" sz="2400" kern="1200" dirty="0" smtClean="0"/>
            <a:t>520 طفل</a:t>
          </a:r>
          <a:endParaRPr lang="en-US" sz="2400" kern="1200" dirty="0"/>
        </a:p>
      </dsp:txBody>
      <dsp:txXfrm>
        <a:off x="23160" y="1470575"/>
        <a:ext cx="1538640" cy="451182"/>
      </dsp:txXfrm>
    </dsp:sp>
    <dsp:sp modelId="{AB6E8F00-6839-4004-83A8-9FEDBDB2258B}">
      <dsp:nvSpPr>
        <dsp:cNvPr id="0" name=""/>
        <dsp:cNvSpPr/>
      </dsp:nvSpPr>
      <dsp:spPr>
        <a:xfrm>
          <a:off x="0" y="1921757"/>
          <a:ext cx="6096000" cy="94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r" defTabSz="1244600" rtl="1">
            <a:lnSpc>
              <a:spcPct val="90000"/>
            </a:lnSpc>
            <a:spcBef>
              <a:spcPct val="0"/>
            </a:spcBef>
            <a:spcAft>
              <a:spcPct val="15000"/>
            </a:spcAft>
            <a:buChar char="••"/>
          </a:pPr>
          <a:r>
            <a:rPr lang="ar-SA" sz="2800" kern="1200" dirty="0" smtClean="0"/>
            <a:t>تعرضوا للابتزاز والتهديد الجنسي عبر الانترنت</a:t>
          </a:r>
          <a:endParaRPr lang="en-US" sz="2800" kern="1200" dirty="0"/>
        </a:p>
      </dsp:txBody>
      <dsp:txXfrm>
        <a:off x="0" y="1921757"/>
        <a:ext cx="6096000" cy="948826"/>
      </dsp:txXfrm>
    </dsp:sp>
    <dsp:sp modelId="{25613983-D3F0-4716-BDE6-7370EB67D4CA}">
      <dsp:nvSpPr>
        <dsp:cNvPr id="0" name=""/>
        <dsp:cNvSpPr/>
      </dsp:nvSpPr>
      <dsp:spPr>
        <a:xfrm>
          <a:off x="1584959" y="2894301"/>
          <a:ext cx="4511040" cy="474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r" defTabSz="1066800">
            <a:lnSpc>
              <a:spcPct val="90000"/>
            </a:lnSpc>
            <a:spcBef>
              <a:spcPct val="0"/>
            </a:spcBef>
            <a:spcAft>
              <a:spcPct val="35000"/>
            </a:spcAft>
          </a:pPr>
          <a:r>
            <a:rPr lang="ar-SA" sz="2400" kern="1200" dirty="0" smtClean="0"/>
            <a:t>ما بين 10-15</a:t>
          </a:r>
          <a:endParaRPr lang="en-US" sz="2400" kern="1200" dirty="0"/>
        </a:p>
      </dsp:txBody>
      <dsp:txXfrm>
        <a:off x="1584959" y="2894301"/>
        <a:ext cx="4511040" cy="474342"/>
      </dsp:txXfrm>
    </dsp:sp>
    <dsp:sp modelId="{7DA15B36-AD17-40D6-8A00-C542103A0540}">
      <dsp:nvSpPr>
        <dsp:cNvPr id="0" name=""/>
        <dsp:cNvSpPr/>
      </dsp:nvSpPr>
      <dsp:spPr>
        <a:xfrm>
          <a:off x="0" y="2894301"/>
          <a:ext cx="1584960" cy="474342"/>
        </a:xfrm>
        <a:prstGeom prst="round2SameRect">
          <a:avLst>
            <a:gd name="adj1" fmla="val 16670"/>
            <a:gd name="adj2" fmla="val 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r" defTabSz="1066800">
            <a:lnSpc>
              <a:spcPct val="90000"/>
            </a:lnSpc>
            <a:spcBef>
              <a:spcPct val="0"/>
            </a:spcBef>
            <a:spcAft>
              <a:spcPct val="35000"/>
            </a:spcAft>
          </a:pPr>
          <a:r>
            <a:rPr lang="ar-SA" sz="2400" kern="1200" dirty="0" smtClean="0"/>
            <a:t>2713 طفل </a:t>
          </a:r>
          <a:endParaRPr lang="en-US" sz="2400" kern="1200" dirty="0"/>
        </a:p>
      </dsp:txBody>
      <dsp:txXfrm>
        <a:off x="23160" y="2917461"/>
        <a:ext cx="1538640" cy="451182"/>
      </dsp:txXfrm>
    </dsp:sp>
    <dsp:sp modelId="{64AA0E02-EC57-421B-9D57-47495B89B653}">
      <dsp:nvSpPr>
        <dsp:cNvPr id="0" name=""/>
        <dsp:cNvSpPr/>
      </dsp:nvSpPr>
      <dsp:spPr>
        <a:xfrm>
          <a:off x="0" y="3368643"/>
          <a:ext cx="6096000" cy="94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r" defTabSz="1244600" rtl="1">
            <a:lnSpc>
              <a:spcPct val="90000"/>
            </a:lnSpc>
            <a:spcBef>
              <a:spcPct val="0"/>
            </a:spcBef>
            <a:spcAft>
              <a:spcPct val="15000"/>
            </a:spcAft>
            <a:buChar char="••"/>
          </a:pPr>
          <a:r>
            <a:rPr lang="ar-SA" sz="2800" kern="1200" dirty="0" smtClean="0"/>
            <a:t>تعرضوا للتحرش الجنسي على الانترنت</a:t>
          </a:r>
          <a:endParaRPr lang="en-US" sz="2800" kern="1200" dirty="0"/>
        </a:p>
      </dsp:txBody>
      <dsp:txXfrm>
        <a:off x="0" y="3368643"/>
        <a:ext cx="6096000" cy="948826"/>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B28A2E-6B69-4239-8923-BF8A266D2DC5}" type="datetimeFigureOut">
              <a:rPr lang="en-US" smtClean="0"/>
              <a:t>20/7/2022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9130C95-05A4-47B0-A918-E8EC5918A69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002493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B28A2E-6B69-4239-8923-BF8A266D2DC5}" type="datetimeFigureOut">
              <a:rPr lang="en-US" smtClean="0"/>
              <a:t>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30C95-05A4-47B0-A918-E8EC5918A695}" type="slidenum">
              <a:rPr lang="en-US" smtClean="0"/>
              <a:t>‹#›</a:t>
            </a:fld>
            <a:endParaRPr lang="en-US"/>
          </a:p>
        </p:txBody>
      </p:sp>
    </p:spTree>
    <p:extLst>
      <p:ext uri="{BB962C8B-B14F-4D97-AF65-F5344CB8AC3E}">
        <p14:creationId xmlns:p14="http://schemas.microsoft.com/office/powerpoint/2010/main" val="425004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B28A2E-6B69-4239-8923-BF8A266D2DC5}" type="datetimeFigureOut">
              <a:rPr lang="en-US" smtClean="0"/>
              <a:t>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30C95-05A4-47B0-A918-E8EC5918A695}" type="slidenum">
              <a:rPr lang="en-US" smtClean="0"/>
              <a:t>‹#›</a:t>
            </a:fld>
            <a:endParaRPr lang="en-US"/>
          </a:p>
        </p:txBody>
      </p:sp>
    </p:spTree>
    <p:extLst>
      <p:ext uri="{BB962C8B-B14F-4D97-AF65-F5344CB8AC3E}">
        <p14:creationId xmlns:p14="http://schemas.microsoft.com/office/powerpoint/2010/main" val="142681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B28A2E-6B69-4239-8923-BF8A266D2DC5}" type="datetimeFigureOut">
              <a:rPr lang="en-US" smtClean="0"/>
              <a:t>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30C95-05A4-47B0-A918-E8EC5918A695}" type="slidenum">
              <a:rPr lang="en-US" smtClean="0"/>
              <a:t>‹#›</a:t>
            </a:fld>
            <a:endParaRPr lang="en-US"/>
          </a:p>
        </p:txBody>
      </p:sp>
    </p:spTree>
    <p:extLst>
      <p:ext uri="{BB962C8B-B14F-4D97-AF65-F5344CB8AC3E}">
        <p14:creationId xmlns:p14="http://schemas.microsoft.com/office/powerpoint/2010/main" val="239291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B28A2E-6B69-4239-8923-BF8A266D2DC5}" type="datetimeFigureOut">
              <a:rPr lang="en-US" smtClean="0"/>
              <a:t>20/7/2022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9130C95-05A4-47B0-A918-E8EC5918A69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0002814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B28A2E-6B69-4239-8923-BF8A266D2DC5}" type="datetimeFigureOut">
              <a:rPr lang="en-US" smtClean="0"/>
              <a:t>20/7/2022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30C95-05A4-47B0-A918-E8EC5918A695}" type="slidenum">
              <a:rPr lang="en-US" smtClean="0"/>
              <a:t>‹#›</a:t>
            </a:fld>
            <a:endParaRPr lang="en-US"/>
          </a:p>
        </p:txBody>
      </p:sp>
    </p:spTree>
    <p:extLst>
      <p:ext uri="{BB962C8B-B14F-4D97-AF65-F5344CB8AC3E}">
        <p14:creationId xmlns:p14="http://schemas.microsoft.com/office/powerpoint/2010/main" val="203939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B28A2E-6B69-4239-8923-BF8A266D2DC5}" type="datetimeFigureOut">
              <a:rPr lang="en-US" smtClean="0"/>
              <a:t>20/7/2022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30C95-05A4-47B0-A918-E8EC5918A695}" type="slidenum">
              <a:rPr lang="en-US" smtClean="0"/>
              <a:t>‹#›</a:t>
            </a:fld>
            <a:endParaRPr lang="en-US"/>
          </a:p>
        </p:txBody>
      </p:sp>
    </p:spTree>
    <p:extLst>
      <p:ext uri="{BB962C8B-B14F-4D97-AF65-F5344CB8AC3E}">
        <p14:creationId xmlns:p14="http://schemas.microsoft.com/office/powerpoint/2010/main" val="21495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B28A2E-6B69-4239-8923-BF8A266D2DC5}" type="datetimeFigureOut">
              <a:rPr lang="en-US" smtClean="0"/>
              <a:t>20/7/2022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30C95-05A4-47B0-A918-E8EC5918A695}" type="slidenum">
              <a:rPr lang="en-US" smtClean="0"/>
              <a:t>‹#›</a:t>
            </a:fld>
            <a:endParaRPr lang="en-US"/>
          </a:p>
        </p:txBody>
      </p:sp>
    </p:spTree>
    <p:extLst>
      <p:ext uri="{BB962C8B-B14F-4D97-AF65-F5344CB8AC3E}">
        <p14:creationId xmlns:p14="http://schemas.microsoft.com/office/powerpoint/2010/main" val="125765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28A2E-6B69-4239-8923-BF8A266D2DC5}" type="datetimeFigureOut">
              <a:rPr lang="en-US" smtClean="0"/>
              <a:t>20/7/2022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30C95-05A4-47B0-A918-E8EC5918A695}" type="slidenum">
              <a:rPr lang="en-US" smtClean="0"/>
              <a:t>‹#›</a:t>
            </a:fld>
            <a:endParaRPr lang="en-US"/>
          </a:p>
        </p:txBody>
      </p:sp>
    </p:spTree>
    <p:extLst>
      <p:ext uri="{BB962C8B-B14F-4D97-AF65-F5344CB8AC3E}">
        <p14:creationId xmlns:p14="http://schemas.microsoft.com/office/powerpoint/2010/main" val="245106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B28A2E-6B69-4239-8923-BF8A266D2DC5}" type="datetimeFigureOut">
              <a:rPr lang="en-US" smtClean="0"/>
              <a:t>20/7/2022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9130C95-05A4-47B0-A918-E8EC5918A69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22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B28A2E-6B69-4239-8923-BF8A266D2DC5}" type="datetimeFigureOut">
              <a:rPr lang="en-US" smtClean="0"/>
              <a:t>20/7/2022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9130C95-05A4-47B0-A918-E8EC5918A69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137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B28A2E-6B69-4239-8923-BF8A266D2DC5}" type="datetimeFigureOut">
              <a:rPr lang="en-US" smtClean="0"/>
              <a:t>20/7/2022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9130C95-05A4-47B0-A918-E8EC5918A695}"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8192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mail.google.com/" TargetMode="External"/><Relationship Id="rId2" Type="http://schemas.openxmlformats.org/officeDocument/2006/relationships/hyperlink" Target="https://mail.google.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74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0918" y="-144700"/>
            <a:ext cx="9144000" cy="2387600"/>
          </a:xfrm>
        </p:spPr>
        <p:txBody>
          <a:bodyPr>
            <a:normAutofit/>
          </a:bodyPr>
          <a:lstStyle/>
          <a:p>
            <a:r>
              <a:rPr lang="ar-SA" sz="8800" dirty="0" smtClean="0">
                <a:latin typeface="Andalus" panose="02020603050405020304" pitchFamily="18" charset="-78"/>
                <a:cs typeface="Andalus" panose="02020603050405020304" pitchFamily="18" charset="-78"/>
              </a:rPr>
              <a:t>الجرائم الالكترونية </a:t>
            </a:r>
            <a:endParaRPr lang="en-US" sz="8800" dirty="0">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1498242" y="5202238"/>
            <a:ext cx="9144000" cy="1655762"/>
          </a:xfrm>
        </p:spPr>
        <p:txBody>
          <a:bodyPr/>
          <a:lstStyle/>
          <a:p>
            <a:r>
              <a:rPr lang="ar-SA" sz="4000" b="1" dirty="0">
                <a:ln w="3175">
                  <a:solidFill>
                    <a:prstClr val="white">
                      <a:alpha val="65000"/>
                    </a:prstClr>
                  </a:solidFill>
                </a:ln>
                <a:effectLst>
                  <a:outerShdw blurRad="25400" dist="12700" dir="14220000" rotWithShape="0">
                    <a:prstClr val="black">
                      <a:alpha val="50000"/>
                    </a:prstClr>
                  </a:outerShdw>
                </a:effectLst>
                <a:latin typeface="Arabic Typesetting" panose="03020402040406030203" pitchFamily="66" charset="-78"/>
                <a:ea typeface="+mj-ea"/>
                <a:cs typeface="Arabic Typesetting" panose="03020402040406030203" pitchFamily="66" charset="-78"/>
              </a:rPr>
              <a:t>اعداد: ربى أبو سراري</a:t>
            </a:r>
            <a:br>
              <a:rPr lang="ar-SA" sz="4000" b="1" dirty="0">
                <a:ln w="3175">
                  <a:solidFill>
                    <a:prstClr val="white">
                      <a:alpha val="65000"/>
                    </a:prstClr>
                  </a:solidFill>
                </a:ln>
                <a:effectLst>
                  <a:outerShdw blurRad="25400" dist="12700" dir="14220000" rotWithShape="0">
                    <a:prstClr val="black">
                      <a:alpha val="50000"/>
                    </a:prstClr>
                  </a:outerShdw>
                </a:effectLst>
                <a:latin typeface="Arabic Typesetting" panose="03020402040406030203" pitchFamily="66" charset="-78"/>
                <a:ea typeface="+mj-ea"/>
                <a:cs typeface="Arabic Typesetting" panose="03020402040406030203" pitchFamily="66" charset="-78"/>
              </a:rPr>
            </a:br>
            <a:r>
              <a:rPr lang="ar-SA" sz="4000" b="1" dirty="0">
                <a:ln w="3175">
                  <a:solidFill>
                    <a:prstClr val="white">
                      <a:alpha val="65000"/>
                    </a:prstClr>
                  </a:solidFill>
                </a:ln>
                <a:effectLst>
                  <a:outerShdw blurRad="25400" dist="12700" dir="14220000" rotWithShape="0">
                    <a:prstClr val="black">
                      <a:alpha val="50000"/>
                    </a:prstClr>
                  </a:outerShdw>
                </a:effectLst>
                <a:latin typeface="Arabic Typesetting" panose="03020402040406030203" pitchFamily="66" charset="-78"/>
                <a:ea typeface="+mj-ea"/>
                <a:cs typeface="Arabic Typesetting" panose="03020402040406030203" pitchFamily="66" charset="-78"/>
              </a:rPr>
              <a:t>الادارة العامة لتكنولوجيا </a:t>
            </a:r>
            <a:r>
              <a:rPr lang="ar-SA" sz="4000" b="1" dirty="0" smtClean="0">
                <a:ln w="3175">
                  <a:solidFill>
                    <a:prstClr val="white">
                      <a:alpha val="65000"/>
                    </a:prstClr>
                  </a:solidFill>
                </a:ln>
                <a:effectLst>
                  <a:outerShdw blurRad="25400" dist="12700" dir="14220000" rotWithShape="0">
                    <a:prstClr val="black">
                      <a:alpha val="50000"/>
                    </a:prstClr>
                  </a:outerShdw>
                </a:effectLst>
                <a:latin typeface="Arabic Typesetting" panose="03020402040406030203" pitchFamily="66" charset="-78"/>
                <a:ea typeface="+mj-ea"/>
                <a:cs typeface="Arabic Typesetting" panose="03020402040406030203" pitchFamily="66" charset="-78"/>
              </a:rPr>
              <a:t>المعلومات</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7" y="128484"/>
            <a:ext cx="1905000" cy="1895475"/>
          </a:xfrm>
          <a:prstGeom prst="rect">
            <a:avLst/>
          </a:prstGeom>
          <a:ln>
            <a:noFill/>
          </a:ln>
          <a:effectLst>
            <a:softEdge rad="190500"/>
          </a:effectLst>
        </p:spPr>
      </p:pic>
      <p:pic>
        <p:nvPicPr>
          <p:cNvPr id="5" name="Picture 4"/>
          <p:cNvPicPr>
            <a:picLocks noChangeAspect="1"/>
          </p:cNvPicPr>
          <p:nvPr/>
        </p:nvPicPr>
        <p:blipFill>
          <a:blip r:embed="rId3"/>
          <a:stretch>
            <a:fillRect/>
          </a:stretch>
        </p:blipFill>
        <p:spPr>
          <a:xfrm>
            <a:off x="3219718" y="2139870"/>
            <a:ext cx="6156101" cy="2864775"/>
          </a:xfrm>
          <a:prstGeom prst="rect">
            <a:avLst/>
          </a:prstGeom>
        </p:spPr>
      </p:pic>
    </p:spTree>
    <p:extLst>
      <p:ext uri="{BB962C8B-B14F-4D97-AF65-F5344CB8AC3E}">
        <p14:creationId xmlns:p14="http://schemas.microsoft.com/office/powerpoint/2010/main" val="1398349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93" y="579550"/>
            <a:ext cx="9749307" cy="1223492"/>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ar-SA" sz="3600" dirty="0" smtClean="0">
                <a:solidFill>
                  <a:schemeClr val="bg1"/>
                </a:solidFill>
              </a:rPr>
              <a:t>أنواع المواقع التي تحتوي على اضرار عند تصفح الانترنت </a:t>
            </a:r>
            <a:endParaRPr lang="en-US" sz="3600" dirty="0">
              <a:solidFill>
                <a:schemeClr val="bg1"/>
              </a:solidFill>
            </a:endParaRPr>
          </a:p>
        </p:txBody>
      </p:sp>
      <p:sp>
        <p:nvSpPr>
          <p:cNvPr id="4" name="Content Placeholder 1"/>
          <p:cNvSpPr txBox="1">
            <a:spLocks/>
          </p:cNvSpPr>
          <p:nvPr/>
        </p:nvSpPr>
        <p:spPr>
          <a:xfrm>
            <a:off x="3227295" y="2467288"/>
            <a:ext cx="7745505" cy="3877815"/>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365760" marR="0" lvl="0" indent="-365760" algn="r" defTabSz="914400" rtl="1" eaLnBrk="1" fontAlgn="auto" latinLnBrk="0" hangingPunct="1">
              <a:lnSpc>
                <a:spcPct val="100000"/>
              </a:lnSpc>
              <a:spcBef>
                <a:spcPct val="20000"/>
              </a:spcBef>
              <a:spcAft>
                <a:spcPts val="0"/>
              </a:spcAft>
              <a:buClr>
                <a:srgbClr val="E4AFC1"/>
              </a:buClr>
              <a:buSzTx/>
              <a:buFont typeface="Wingdings" pitchFamily="2" charset="2"/>
              <a:buChar char=""/>
              <a:tabLst/>
              <a:defRPr/>
            </a:pPr>
            <a:r>
              <a:rPr kumimoji="0" lang="ar-SA" sz="3200" b="0" i="0" u="none" strike="noStrike" kern="1200" cap="none" spc="0" normalizeH="0" baseline="0" noProof="0" dirty="0" smtClean="0">
                <a:ln>
                  <a:noFill/>
                </a:ln>
                <a:solidFill>
                  <a:schemeClr val="tx1"/>
                </a:solidFill>
                <a:effectLst/>
                <a:uLnTx/>
                <a:uFillTx/>
                <a:latin typeface="Book Antiqua"/>
                <a:ea typeface="+mn-ea"/>
                <a:cs typeface="Times New Roman" panose="02020603050405020304" pitchFamily="18" charset="0"/>
              </a:rPr>
              <a:t>المواقع المتطرفة </a:t>
            </a:r>
          </a:p>
          <a:p>
            <a:pPr marL="365760" marR="0" lvl="0" indent="-365760" algn="r" defTabSz="914400" rtl="1" eaLnBrk="1" fontAlgn="auto" latinLnBrk="0" hangingPunct="1">
              <a:lnSpc>
                <a:spcPct val="100000"/>
              </a:lnSpc>
              <a:spcBef>
                <a:spcPct val="20000"/>
              </a:spcBef>
              <a:spcAft>
                <a:spcPts val="0"/>
              </a:spcAft>
              <a:buClr>
                <a:srgbClr val="E4AFC1"/>
              </a:buClr>
              <a:buSzTx/>
              <a:buFont typeface="Wingdings" pitchFamily="2" charset="2"/>
              <a:buChar char=""/>
              <a:tabLst/>
              <a:defRPr/>
            </a:pPr>
            <a:r>
              <a:rPr kumimoji="0" lang="ar-SA" sz="3200" b="0" i="0" u="none" strike="noStrike" kern="1200" cap="none" spc="0" normalizeH="0" baseline="0" noProof="0" dirty="0" smtClean="0">
                <a:ln>
                  <a:noFill/>
                </a:ln>
                <a:solidFill>
                  <a:schemeClr val="tx1"/>
                </a:solidFill>
                <a:effectLst/>
                <a:uLnTx/>
                <a:uFillTx/>
                <a:latin typeface="Book Antiqua"/>
                <a:ea typeface="+mn-ea"/>
                <a:cs typeface="Times New Roman" panose="02020603050405020304" pitchFamily="18" charset="0"/>
              </a:rPr>
              <a:t>المواقع الاباحية </a:t>
            </a:r>
          </a:p>
          <a:p>
            <a:pPr marL="365760" marR="0" lvl="0" indent="-365760" algn="r" defTabSz="914400" rtl="1" eaLnBrk="1" fontAlgn="auto" latinLnBrk="0" hangingPunct="1">
              <a:lnSpc>
                <a:spcPct val="100000"/>
              </a:lnSpc>
              <a:spcBef>
                <a:spcPct val="20000"/>
              </a:spcBef>
              <a:spcAft>
                <a:spcPts val="0"/>
              </a:spcAft>
              <a:buClr>
                <a:srgbClr val="E4AFC1"/>
              </a:buClr>
              <a:buSzTx/>
              <a:buFont typeface="Wingdings" pitchFamily="2" charset="2"/>
              <a:buChar char=""/>
              <a:tabLst/>
              <a:defRPr/>
            </a:pPr>
            <a:r>
              <a:rPr kumimoji="0" lang="ar-SA" sz="3200" b="0" i="0" u="none" strike="noStrike" kern="1200" cap="none" spc="0" normalizeH="0" baseline="0" noProof="0" dirty="0" smtClean="0">
                <a:ln>
                  <a:noFill/>
                </a:ln>
                <a:solidFill>
                  <a:schemeClr val="tx1"/>
                </a:solidFill>
                <a:effectLst/>
                <a:uLnTx/>
                <a:uFillTx/>
                <a:latin typeface="Book Antiqua"/>
                <a:ea typeface="+mn-ea"/>
                <a:cs typeface="Times New Roman" panose="02020603050405020304" pitchFamily="18" charset="0"/>
              </a:rPr>
              <a:t>مواقع الالعاب</a:t>
            </a:r>
          </a:p>
          <a:p>
            <a:pPr marL="365760" marR="0" lvl="0" indent="-365760" algn="r" defTabSz="914400" rtl="1" eaLnBrk="1" fontAlgn="auto" latinLnBrk="0" hangingPunct="1">
              <a:lnSpc>
                <a:spcPct val="100000"/>
              </a:lnSpc>
              <a:spcBef>
                <a:spcPct val="20000"/>
              </a:spcBef>
              <a:spcAft>
                <a:spcPts val="0"/>
              </a:spcAft>
              <a:buClr>
                <a:srgbClr val="E4AFC1"/>
              </a:buClr>
              <a:buSzTx/>
              <a:buFont typeface="Wingdings" pitchFamily="2" charset="2"/>
              <a:buChar char=""/>
              <a:tabLst/>
              <a:defRPr/>
            </a:pPr>
            <a:r>
              <a:rPr kumimoji="0" lang="ar-SA" sz="3200" b="0" i="0" u="none" strike="noStrike" kern="1200" cap="none" spc="0" normalizeH="0" baseline="0" noProof="0" dirty="0" smtClean="0">
                <a:ln>
                  <a:noFill/>
                </a:ln>
                <a:solidFill>
                  <a:schemeClr val="tx1"/>
                </a:solidFill>
                <a:effectLst/>
                <a:uLnTx/>
                <a:uFillTx/>
                <a:latin typeface="Book Antiqua"/>
                <a:ea typeface="+mn-ea"/>
                <a:cs typeface="Times New Roman" panose="02020603050405020304" pitchFamily="18" charset="0"/>
              </a:rPr>
              <a:t>مواقع وهمية </a:t>
            </a:r>
          </a:p>
          <a:p>
            <a:pPr marL="365760" marR="0" lvl="0" indent="-365760" algn="r" defTabSz="914400" rtl="1" eaLnBrk="1" fontAlgn="auto" latinLnBrk="0" hangingPunct="1">
              <a:lnSpc>
                <a:spcPct val="100000"/>
              </a:lnSpc>
              <a:spcBef>
                <a:spcPct val="20000"/>
              </a:spcBef>
              <a:spcAft>
                <a:spcPts val="0"/>
              </a:spcAft>
              <a:buClr>
                <a:srgbClr val="E4AFC1"/>
              </a:buClr>
              <a:buSzTx/>
              <a:buFont typeface="Wingdings" pitchFamily="2" charset="2"/>
              <a:buChar char=""/>
              <a:tabLst/>
              <a:defRPr/>
            </a:pPr>
            <a:r>
              <a:rPr kumimoji="0" lang="ar-SA" sz="3200" b="0" i="0" u="none" strike="noStrike" kern="1200" cap="none" spc="0" normalizeH="0" baseline="0" noProof="0" dirty="0" smtClean="0">
                <a:ln>
                  <a:noFill/>
                </a:ln>
                <a:solidFill>
                  <a:schemeClr val="tx1"/>
                </a:solidFill>
                <a:effectLst/>
                <a:uLnTx/>
                <a:uFillTx/>
                <a:latin typeface="Book Antiqua"/>
                <a:ea typeface="+mn-ea"/>
                <a:cs typeface="Times New Roman" panose="02020603050405020304" pitchFamily="18" charset="0"/>
              </a:rPr>
              <a:t>مواقع ثقافية هدامة </a:t>
            </a:r>
          </a:p>
          <a:p>
            <a:pPr marL="365760" marR="0" lvl="0" indent="-365760" algn="r" defTabSz="914400" rtl="1" eaLnBrk="1" fontAlgn="auto" latinLnBrk="0" hangingPunct="1">
              <a:lnSpc>
                <a:spcPct val="100000"/>
              </a:lnSpc>
              <a:spcBef>
                <a:spcPct val="20000"/>
              </a:spcBef>
              <a:spcAft>
                <a:spcPts val="0"/>
              </a:spcAft>
              <a:buClr>
                <a:srgbClr val="E4AFC1"/>
              </a:buClr>
              <a:buSzTx/>
              <a:buFont typeface="Wingdings" pitchFamily="2" charset="2"/>
              <a:buChar char=""/>
              <a:tabLst/>
              <a:defRPr/>
            </a:pPr>
            <a:r>
              <a:rPr kumimoji="0" lang="ar-SA" sz="3200" b="0" i="0" u="none" strike="noStrike" kern="1200" cap="none" spc="0" normalizeH="0" baseline="0" noProof="0" dirty="0" smtClean="0">
                <a:ln>
                  <a:noFill/>
                </a:ln>
                <a:solidFill>
                  <a:schemeClr val="tx1"/>
                </a:solidFill>
                <a:effectLst/>
                <a:uLnTx/>
                <a:uFillTx/>
                <a:latin typeface="Book Antiqua"/>
                <a:ea typeface="+mn-ea"/>
                <a:cs typeface="Times New Roman" panose="02020603050405020304" pitchFamily="18" charset="0"/>
              </a:rPr>
              <a:t>مواقع معادية للاديان</a:t>
            </a:r>
          </a:p>
          <a:p>
            <a:pPr marL="365760" marR="0" lvl="0" indent="-365760" algn="r" defTabSz="914400" rtl="1" eaLnBrk="1" fontAlgn="auto" latinLnBrk="0" hangingPunct="1">
              <a:lnSpc>
                <a:spcPct val="100000"/>
              </a:lnSpc>
              <a:spcBef>
                <a:spcPct val="20000"/>
              </a:spcBef>
              <a:spcAft>
                <a:spcPts val="0"/>
              </a:spcAft>
              <a:buClr>
                <a:srgbClr val="E4AFC1"/>
              </a:buClr>
              <a:buSzTx/>
              <a:buFont typeface="Wingdings" pitchFamily="2" charset="2"/>
              <a:buChar char=""/>
              <a:tabLst/>
              <a:defRPr/>
            </a:pPr>
            <a:r>
              <a:rPr kumimoji="0" lang="ar-SA" sz="3200" b="0" i="0" u="none" strike="noStrike" kern="1200" cap="none" spc="0" normalizeH="0" baseline="0" noProof="0" dirty="0" smtClean="0">
                <a:ln>
                  <a:noFill/>
                </a:ln>
                <a:solidFill>
                  <a:schemeClr val="tx1"/>
                </a:solidFill>
                <a:effectLst/>
                <a:uLnTx/>
                <a:uFillTx/>
                <a:latin typeface="Book Antiqua"/>
                <a:ea typeface="+mn-ea"/>
                <a:cs typeface="Times New Roman" panose="02020603050405020304" pitchFamily="18" charset="0"/>
              </a:rPr>
              <a:t>مواقع التواصل الاجتماعي - الابتزاز</a:t>
            </a:r>
            <a:endParaRPr kumimoji="0" lang="en-US" sz="3200" b="0" i="0" u="none" strike="noStrike" kern="1200" cap="none" spc="0" normalizeH="0" baseline="0" noProof="0" dirty="0">
              <a:ln>
                <a:noFill/>
              </a:ln>
              <a:solidFill>
                <a:schemeClr val="tx1"/>
              </a:solidFill>
              <a:effectLst/>
              <a:uLnTx/>
              <a:uFillTx/>
              <a:latin typeface="Book Antiqua"/>
              <a:ea typeface="+mn-ea"/>
            </a:endParaRPr>
          </a:p>
        </p:txBody>
      </p:sp>
    </p:spTree>
    <p:extLst>
      <p:ext uri="{BB962C8B-B14F-4D97-AF65-F5344CB8AC3E}">
        <p14:creationId xmlns:p14="http://schemas.microsoft.com/office/powerpoint/2010/main" val="171351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6220" y="6019800"/>
            <a:ext cx="8811775" cy="3001962"/>
          </a:xfrm>
        </p:spPr>
        <p:txBody>
          <a:bodyPr>
            <a:normAutofit/>
          </a:bodyPr>
          <a:lstStyle/>
          <a:p>
            <a:pPr algn="r" rtl="1"/>
            <a:r>
              <a:rPr lang="ar-SA" b="1" dirty="0" smtClean="0">
                <a:solidFill>
                  <a:schemeClr val="tx1"/>
                </a:solidFill>
              </a:rPr>
              <a:t>حوالي 395 </a:t>
            </a:r>
            <a:r>
              <a:rPr lang="ar-SA" dirty="0" smtClean="0">
                <a:solidFill>
                  <a:schemeClr val="tx1"/>
                </a:solidFill>
              </a:rPr>
              <a:t>طفل أعمارهم بين 12-16، قد تم اقناعهم محاولة الخوض في تجربة التحول الجنسي</a:t>
            </a:r>
          </a:p>
          <a:p>
            <a:pPr marL="0" indent="0">
              <a:buNone/>
            </a:pPr>
            <a:endParaRPr lang="en-US" dirty="0">
              <a:solidFill>
                <a:schemeClr val="tx1"/>
              </a:solidFill>
            </a:endParaRPr>
          </a:p>
        </p:txBody>
      </p:sp>
      <p:sp>
        <p:nvSpPr>
          <p:cNvPr id="3" name="Title 2"/>
          <p:cNvSpPr>
            <a:spLocks noGrp="1"/>
          </p:cNvSpPr>
          <p:nvPr>
            <p:ph type="title"/>
          </p:nvPr>
        </p:nvSpPr>
        <p:spPr>
          <a:xfrm>
            <a:off x="2212490" y="535024"/>
            <a:ext cx="7756263" cy="1054250"/>
          </a:xfr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lstStyle/>
          <a:p>
            <a:pPr algn="ctr"/>
            <a:r>
              <a:rPr lang="ar-SA" dirty="0" smtClean="0"/>
              <a:t>احصائيات سريعة</a:t>
            </a:r>
            <a:endParaRPr lang="en-US" dirty="0"/>
          </a:p>
        </p:txBody>
      </p:sp>
      <p:graphicFrame>
        <p:nvGraphicFramePr>
          <p:cNvPr id="6" name="Diagram 5"/>
          <p:cNvGraphicFramePr/>
          <p:nvPr>
            <p:extLst/>
          </p:nvPr>
        </p:nvGraphicFramePr>
        <p:xfrm>
          <a:off x="3037242" y="2133600"/>
          <a:ext cx="6096000"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9569003" y="3593206"/>
            <a:ext cx="2365420" cy="1609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lvl="0" indent="-365760" algn="just" rtl="1">
              <a:spcBef>
                <a:spcPct val="20000"/>
              </a:spcBef>
              <a:buClr>
                <a:srgbClr val="E4AFC1"/>
              </a:buClr>
              <a:buFont typeface="Wingdings" pitchFamily="2" charset="2"/>
              <a:buChar char=""/>
            </a:pPr>
            <a:r>
              <a:rPr lang="ar-SA" sz="2800" b="1">
                <a:solidFill>
                  <a:prstClr val="white">
                    <a:lumMod val="85000"/>
                    <a:lumOff val="15000"/>
                  </a:prstClr>
                </a:solidFill>
                <a:latin typeface="Book Antiqua"/>
                <a:cs typeface="Times New Roman" panose="02020603050405020304" pitchFamily="18" charset="0"/>
              </a:rPr>
              <a:t>الرجال اكثر عرضة للابتزاز من النساء</a:t>
            </a:r>
            <a:endParaRPr lang="ar-SA" sz="2800" dirty="0">
              <a:solidFill>
                <a:prstClr val="white">
                  <a:lumMod val="85000"/>
                  <a:lumOff val="15000"/>
                </a:prstClr>
              </a:solidFill>
              <a:latin typeface="Book Antiqua"/>
              <a:cs typeface="Times New Roman" panose="02020603050405020304" pitchFamily="18" charset="0"/>
            </a:endParaRPr>
          </a:p>
        </p:txBody>
      </p:sp>
    </p:spTree>
    <p:extLst>
      <p:ext uri="{BB962C8B-B14F-4D97-AF65-F5344CB8AC3E}">
        <p14:creationId xmlns:p14="http://schemas.microsoft.com/office/powerpoint/2010/main" val="383088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rtl="1">
              <a:lnSpc>
                <a:spcPct val="100000"/>
              </a:lnSpc>
              <a:spcBef>
                <a:spcPts val="0"/>
              </a:spcBef>
            </a:pPr>
            <a:r>
              <a:rPr lang="ar-JO" sz="4000" b="1" dirty="0">
                <a:ln w="17780" cmpd="sng">
                  <a:solidFill>
                    <a:srgbClr val="2DA2BF">
                      <a:tint val="3000"/>
                    </a:srgbClr>
                  </a:solidFill>
                  <a:prstDash val="solid"/>
                  <a:miter lim="800000"/>
                </a:ln>
                <a:solidFill>
                  <a:srgbClr val="0C1C2C"/>
                </a:solidFill>
                <a:latin typeface="Tahoma" panose="020B0604030504040204" pitchFamily="34" charset="0"/>
                <a:ea typeface="Tahoma" panose="020B0604030504040204" pitchFamily="34" charset="0"/>
              </a:rPr>
              <a:t>أسباب زيادة عدد الجرائم الإلكترونية </a:t>
            </a:r>
            <a:r>
              <a:rPr lang="x-none" sz="4000" b="1" dirty="0">
                <a:ln w="17780" cmpd="sng">
                  <a:solidFill>
                    <a:srgbClr val="2DA2BF">
                      <a:tint val="3000"/>
                    </a:srgbClr>
                  </a:solidFill>
                  <a:prstDash val="solid"/>
                  <a:miter lim="800000"/>
                </a:ln>
                <a:solidFill>
                  <a:srgbClr val="0C1C2C"/>
                </a:solidFill>
                <a:latin typeface="Tahoma" panose="020B0604030504040204" pitchFamily="34" charset="0"/>
                <a:ea typeface="Tahoma" panose="020B0604030504040204" pitchFamily="34" charset="0"/>
                <a:cs typeface="Tahoma" panose="020B0604030504040204" pitchFamily="34" charset="0"/>
              </a:rPr>
              <a:t/>
            </a:r>
            <a:br>
              <a:rPr lang="x-none" sz="4000" b="1" dirty="0">
                <a:ln w="17780" cmpd="sng">
                  <a:solidFill>
                    <a:srgbClr val="2DA2BF">
                      <a:tint val="3000"/>
                    </a:srgbClr>
                  </a:solidFill>
                  <a:prstDash val="solid"/>
                  <a:miter lim="800000"/>
                </a:ln>
                <a:solidFill>
                  <a:srgbClr val="0C1C2C"/>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p:cNvSpPr>
            <a:spLocks noGrp="1"/>
          </p:cNvSpPr>
          <p:nvPr>
            <p:ph idx="1"/>
          </p:nvPr>
        </p:nvSpPr>
        <p:spPr/>
        <p:txBody>
          <a:bodyPr/>
          <a:lstStyle/>
          <a:p>
            <a:pPr lvl="1" indent="-457200" algn="justLow" rtl="1">
              <a:lnSpc>
                <a:spcPct val="100000"/>
              </a:lnSpc>
              <a:spcBef>
                <a:spcPct val="20000"/>
              </a:spcBef>
              <a:spcAft>
                <a:spcPts val="0"/>
              </a:spcAft>
              <a:buFont typeface="+mj-lt"/>
              <a:buAutoNum type="arabicPeriod"/>
            </a:pPr>
            <a:r>
              <a:rPr lang="x-none" i="0" dirty="0">
                <a:solidFill>
                  <a:prstClr val="black"/>
                </a:solidFill>
                <a:latin typeface="Tahoma" panose="020B0604030504040204" pitchFamily="34" charset="0"/>
                <a:ea typeface="Tahoma" panose="020B0604030504040204" pitchFamily="34" charset="0"/>
                <a:cs typeface="Tahoma" panose="020B0604030504040204" pitchFamily="34" charset="0"/>
              </a:rPr>
              <a:t>زيادة مُستخدمي الإنترنت في فلسطين ومُستخدمي مواقع التواصل الاجتماعي.  </a:t>
            </a:r>
          </a:p>
          <a:p>
            <a:pPr lvl="1" indent="-457200" algn="justLow" rtl="1">
              <a:lnSpc>
                <a:spcPct val="100000"/>
              </a:lnSpc>
              <a:spcBef>
                <a:spcPct val="20000"/>
              </a:spcBef>
              <a:spcAft>
                <a:spcPts val="0"/>
              </a:spcAft>
              <a:buFont typeface="+mj-lt"/>
              <a:buAutoNum type="arabicPeriod"/>
            </a:pPr>
            <a:r>
              <a:rPr lang="x-none" i="0" dirty="0">
                <a:solidFill>
                  <a:prstClr val="black"/>
                </a:solidFill>
                <a:latin typeface="Tahoma" panose="020B0604030504040204" pitchFamily="34" charset="0"/>
                <a:ea typeface="Tahoma" panose="020B0604030504040204" pitchFamily="34" charset="0"/>
                <a:cs typeface="Tahoma" panose="020B0604030504040204" pitchFamily="34" charset="0"/>
              </a:rPr>
              <a:t>قلة الوعي لدى شرائح كبيرة من المجتمع بالمخاطر المترتبة على استخدام الشبكة العنكبوتية. </a:t>
            </a:r>
          </a:p>
          <a:p>
            <a:pPr lvl="1" indent="-457200" algn="justLow" rtl="1">
              <a:lnSpc>
                <a:spcPct val="100000"/>
              </a:lnSpc>
              <a:spcBef>
                <a:spcPct val="20000"/>
              </a:spcBef>
              <a:spcAft>
                <a:spcPts val="0"/>
              </a:spcAft>
              <a:buFont typeface="+mj-lt"/>
              <a:buAutoNum type="arabicPeriod"/>
            </a:pPr>
            <a:r>
              <a:rPr lang="x-none" i="0" dirty="0">
                <a:solidFill>
                  <a:prstClr val="black"/>
                </a:solidFill>
                <a:latin typeface="Tahoma" panose="020B0604030504040204" pitchFamily="34" charset="0"/>
                <a:ea typeface="Tahoma" panose="020B0604030504040204" pitchFamily="34" charset="0"/>
                <a:cs typeface="Tahoma" panose="020B0604030504040204" pitchFamily="34" charset="0"/>
              </a:rPr>
              <a:t>انتشار استخدام شرائح ال</a:t>
            </a:r>
            <a:r>
              <a:rPr lang="en-US" i="0" dirty="0">
                <a:solidFill>
                  <a:prstClr val="black"/>
                </a:solidFill>
                <a:latin typeface="Tahoma" panose="020B0604030504040204" pitchFamily="34" charset="0"/>
                <a:ea typeface="Tahoma" panose="020B0604030504040204" pitchFamily="34" charset="0"/>
                <a:cs typeface="Tahoma" panose="020B0604030504040204" pitchFamily="34" charset="0"/>
              </a:rPr>
              <a:t> 3G </a:t>
            </a:r>
            <a:r>
              <a:rPr lang="x-none" i="0" dirty="0">
                <a:solidFill>
                  <a:prstClr val="black"/>
                </a:solidFill>
                <a:latin typeface="Tahoma" panose="020B0604030504040204" pitchFamily="34" charset="0"/>
                <a:ea typeface="Tahoma" panose="020B0604030504040204" pitchFamily="34" charset="0"/>
                <a:cs typeface="Tahoma" panose="020B0604030504040204" pitchFamily="34" charset="0"/>
              </a:rPr>
              <a:t>التابعة لشركات اتصال اسرائيلية بين المواطنين مما يزيد من صعوبة السيطرة عليها.</a:t>
            </a:r>
          </a:p>
          <a:p>
            <a:pPr algn="r" rtl="1"/>
            <a:r>
              <a:rPr lang="ar-SA" dirty="0" smtClean="0"/>
              <a:t>4.</a:t>
            </a:r>
            <a:r>
              <a:rPr lang="x-none" dirty="0">
                <a:solidFill>
                  <a:srgbClr val="0D0D0D"/>
                </a:solidFill>
                <a:latin typeface="Tahoma" panose="020B0604030504040204" pitchFamily="34" charset="0"/>
                <a:ea typeface="Tahoma" panose="020B0604030504040204" pitchFamily="34" charset="0"/>
                <a:cs typeface="Tahoma" panose="020B0604030504040204" pitchFamily="34" charset="0"/>
              </a:rPr>
              <a:t> </a:t>
            </a:r>
            <a:r>
              <a:rPr lang="ar-SA" dirty="0" smtClean="0">
                <a:solidFill>
                  <a:srgbClr val="0D0D0D"/>
                </a:solidFill>
                <a:latin typeface="Tahoma" panose="020B0604030504040204" pitchFamily="34" charset="0"/>
                <a:ea typeface="Tahoma" panose="020B0604030504040204" pitchFamily="34" charset="0"/>
                <a:cs typeface="Tahoma" panose="020B0604030504040204" pitchFamily="34" charset="0"/>
              </a:rPr>
              <a:t>    </a:t>
            </a:r>
            <a:r>
              <a:rPr lang="x-none" dirty="0" smtClean="0">
                <a:solidFill>
                  <a:srgbClr val="0D0D0D"/>
                </a:solidFill>
                <a:latin typeface="Tahoma" panose="020B0604030504040204" pitchFamily="34" charset="0"/>
                <a:ea typeface="Tahoma" panose="020B0604030504040204" pitchFamily="34" charset="0"/>
                <a:cs typeface="Tahoma" panose="020B0604030504040204" pitchFamily="34" charset="0"/>
              </a:rPr>
              <a:t>تزايد </a:t>
            </a:r>
            <a:r>
              <a:rPr lang="x-none" dirty="0">
                <a:solidFill>
                  <a:srgbClr val="0D0D0D"/>
                </a:solidFill>
                <a:latin typeface="Tahoma" panose="020B0604030504040204" pitchFamily="34" charset="0"/>
                <a:ea typeface="Tahoma" panose="020B0604030504040204" pitchFamily="34" charset="0"/>
                <a:cs typeface="Tahoma" panose="020B0604030504040204" pitchFamily="34" charset="0"/>
              </a:rPr>
              <a:t>إستخدام شبكة الإنترنت في عمليات التجارة الإلكترونية </a:t>
            </a:r>
          </a:p>
          <a:p>
            <a:pPr algn="r" rtl="1"/>
            <a:endParaRPr lang="en-US" dirty="0"/>
          </a:p>
        </p:txBody>
      </p:sp>
    </p:spTree>
    <p:extLst>
      <p:ext uri="{BB962C8B-B14F-4D97-AF65-F5344CB8AC3E}">
        <p14:creationId xmlns:p14="http://schemas.microsoft.com/office/powerpoint/2010/main" val="106176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558345" y="270456"/>
            <a:ext cx="10047076" cy="6246254"/>
          </a:xfrm>
          <a:prstGeom prst="rect">
            <a:avLst/>
          </a:prstGeom>
          <a:ln>
            <a:noFill/>
          </a:ln>
          <a:effectLst>
            <a:softEdge rad="112500"/>
          </a:effectLst>
        </p:spPr>
      </p:pic>
    </p:spTree>
    <p:extLst>
      <p:ext uri="{BB962C8B-B14F-4D97-AF65-F5344CB8AC3E}">
        <p14:creationId xmlns:p14="http://schemas.microsoft.com/office/powerpoint/2010/main" val="191374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813052" y="244699"/>
            <a:ext cx="10365810" cy="6323526"/>
          </a:xfrm>
          <a:prstGeom prst="rect">
            <a:avLst/>
          </a:prstGeom>
          <a:ln>
            <a:noFill/>
          </a:ln>
          <a:effectLst>
            <a:softEdge rad="112500"/>
          </a:effectLst>
        </p:spPr>
      </p:pic>
    </p:spTree>
    <p:extLst>
      <p:ext uri="{BB962C8B-B14F-4D97-AF65-F5344CB8AC3E}">
        <p14:creationId xmlns:p14="http://schemas.microsoft.com/office/powerpoint/2010/main" val="428759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223493" y="373487"/>
            <a:ext cx="10277341" cy="6323527"/>
          </a:xfrm>
          <a:prstGeom prst="rect">
            <a:avLst/>
          </a:prstGeom>
          <a:ln>
            <a:noFill/>
          </a:ln>
          <a:effectLst>
            <a:softEdge rad="112500"/>
          </a:effectLst>
        </p:spPr>
      </p:pic>
    </p:spTree>
    <p:extLst>
      <p:ext uri="{BB962C8B-B14F-4D97-AF65-F5344CB8AC3E}">
        <p14:creationId xmlns:p14="http://schemas.microsoft.com/office/powerpoint/2010/main" val="111034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5334" y="643944"/>
            <a:ext cx="6980350" cy="6104585"/>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lstStyle/>
          <a:p>
            <a:pPr marL="0" lvl="0" indent="0" algn="justLow" rtl="1">
              <a:lnSpc>
                <a:spcPct val="100000"/>
              </a:lnSpc>
              <a:spcBef>
                <a:spcPct val="0"/>
              </a:spcBef>
              <a:spcAft>
                <a:spcPts val="0"/>
              </a:spcAft>
              <a:buSzPct val="300000"/>
              <a:buNone/>
              <a:defRPr/>
            </a:pPr>
            <a:r>
              <a:rPr lang="x-none"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القوانين الرادعة في </a:t>
            </a:r>
            <a:r>
              <a:rPr lang="x-none"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العقوبات</a:t>
            </a:r>
            <a:endParaRPr lang="ar-SA"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0" lvl="0" indent="0" algn="justLow" rtl="1">
              <a:lnSpc>
                <a:spcPct val="100000"/>
              </a:lnSpc>
              <a:spcBef>
                <a:spcPct val="0"/>
              </a:spcBef>
              <a:spcAft>
                <a:spcPts val="0"/>
              </a:spcAft>
              <a:buSzPct val="300000"/>
              <a:buNone/>
              <a:defRPr/>
            </a:pPr>
            <a:endParaRPr lang="x-none"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0" lvl="0" indent="0" algn="justLow" rtl="1">
              <a:lnSpc>
                <a:spcPct val="100000"/>
              </a:lnSpc>
              <a:spcBef>
                <a:spcPct val="20000"/>
              </a:spcBef>
              <a:spcAft>
                <a:spcPts val="0"/>
              </a:spcAft>
              <a:buNone/>
              <a:defRPr/>
            </a:pPr>
            <a:r>
              <a:rPr lang="x-none"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جاء نص القوانين للجرائم الإلكترونية متأخر شيئًا ما، وما زال يفتقر لشموليته جميع جوانب الجرائم الإلكترونية، وصعوبة مواكبته لتطور الهائل في كافة جوانب التكنولوجيا الحديثة</a:t>
            </a:r>
            <a:r>
              <a:rPr lang="x-none"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endParaRPr lang="ar-SA"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0" lvl="0" indent="0" algn="justLow" rtl="1">
              <a:lnSpc>
                <a:spcPct val="100000"/>
              </a:lnSpc>
              <a:spcBef>
                <a:spcPct val="20000"/>
              </a:spcBef>
              <a:spcAft>
                <a:spcPts val="0"/>
              </a:spcAft>
              <a:buNone/>
              <a:defRPr/>
            </a:pPr>
            <a:endParaRPr lang="ar-SA"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0" lvl="0" indent="0" algn="just" rtl="1">
              <a:lnSpc>
                <a:spcPct val="100000"/>
              </a:lnSpc>
              <a:spcBef>
                <a:spcPct val="20000"/>
              </a:spcBef>
              <a:spcAft>
                <a:spcPts val="0"/>
              </a:spcAft>
              <a:buNone/>
              <a:defRPr/>
            </a:pPr>
            <a:endParaRPr lang="x-none"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228600" marR="0" algn="just" rtl="1">
              <a:lnSpc>
                <a:spcPct val="115000"/>
              </a:lnSpc>
              <a:spcBef>
                <a:spcPts val="0"/>
              </a:spcBef>
              <a:spcAft>
                <a:spcPts val="1000"/>
              </a:spcAft>
            </a:pPr>
            <a:r>
              <a:rPr lang="ar-JO" sz="2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تختلف العقوبة حسب مدى الضرر بحيث من الممكن ان تبدأ من السجن الفعلي من 3 اشهر وقد تصل الى 15 عام وفي حال ان الجرم تسبب بحالات قتل او انتحار الضحية قد تصل الى المؤبد ، ويمكن ان تكون العقوبة مادية بحيث يعاقب الجاني بدفع غرامة مادية تبدأ من 200 دينار اردني ولا تتجاوز 1000 دينار ويمكن ايضا ان يعاقي الجاني بكلى العقوبتين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r" rtl="1"/>
            <a:r>
              <a:rPr lang="x-none" b="1" u="sng" dirty="0">
                <a:solidFill>
                  <a:srgbClr val="FF0000"/>
                </a:solidFill>
                <a:latin typeface="Tahoma" panose="020B0604030504040204" pitchFamily="34" charset="0"/>
                <a:ea typeface="Tahoma" panose="020B0604030504040204" pitchFamily="34" charset="0"/>
                <a:cs typeface="Tahoma" panose="020B0604030504040204" pitchFamily="34" charset="0"/>
              </a:rPr>
              <a:t>تم </a:t>
            </a:r>
            <a:r>
              <a:rPr lang="ar-EG" b="1" u="sng" dirty="0">
                <a:solidFill>
                  <a:srgbClr val="FF0000"/>
                </a:solidFill>
                <a:latin typeface="Tahoma" panose="020B0604030504040204" pitchFamily="34" charset="0"/>
                <a:ea typeface="Tahoma" panose="020B0604030504040204" pitchFamily="34" charset="0"/>
              </a:rPr>
              <a:t>إنشاء وحدة مختصة لمواجهة الجريمة </a:t>
            </a:r>
            <a:r>
              <a:rPr lang="x-none" b="1" u="sng" dirty="0">
                <a:solidFill>
                  <a:srgbClr val="FF0000"/>
                </a:solidFill>
                <a:latin typeface="Tahoma" panose="020B0604030504040204" pitchFamily="34" charset="0"/>
                <a:ea typeface="Tahoma" panose="020B0604030504040204" pitchFamily="34" charset="0"/>
                <a:cs typeface="Tahoma" panose="020B0604030504040204" pitchFamily="34" charset="0"/>
              </a:rPr>
              <a:t>الالكترونية في الشرطة عام 2013</a:t>
            </a:r>
          </a:p>
          <a:p>
            <a:pPr algn="r" rt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255" y="1"/>
            <a:ext cx="3697925" cy="6858000"/>
          </a:xfrm>
          <a:prstGeom prst="rect">
            <a:avLst/>
          </a:prstGeom>
        </p:spPr>
      </p:pic>
    </p:spTree>
    <p:extLst>
      <p:ext uri="{BB962C8B-B14F-4D97-AF65-F5344CB8AC3E}">
        <p14:creationId xmlns:p14="http://schemas.microsoft.com/office/powerpoint/2010/main" val="1602787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783" y="2244144"/>
            <a:ext cx="9601200" cy="1485900"/>
          </a:xfrm>
        </p:spPr>
        <p:txBody>
          <a:bodyPr/>
          <a:lstStyle/>
          <a:p>
            <a:pPr algn="ctr"/>
            <a:r>
              <a:rPr lang="ar-SA" dirty="0" smtClean="0">
                <a:solidFill>
                  <a:srgbClr val="FF0000"/>
                </a:solidFill>
              </a:rPr>
              <a:t>نصائح للحماية من الجرائم الالكترونية</a:t>
            </a:r>
            <a:endParaRPr lang="en-US" dirty="0">
              <a:solidFill>
                <a:srgbClr val="FF0000"/>
              </a:solidFill>
            </a:endParaRPr>
          </a:p>
        </p:txBody>
      </p:sp>
    </p:spTree>
    <p:extLst>
      <p:ext uri="{BB962C8B-B14F-4D97-AF65-F5344CB8AC3E}">
        <p14:creationId xmlns:p14="http://schemas.microsoft.com/office/powerpoint/2010/main" val="98117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mzeh-ISOC\Desktop\0a3981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99" y="1787494"/>
            <a:ext cx="5674556" cy="392152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6597747" y="1974493"/>
            <a:ext cx="5240467" cy="1815882"/>
          </a:xfrm>
          <a:prstGeom prst="rect">
            <a:avLst/>
          </a:prstGeom>
          <a:noFill/>
        </p:spPr>
        <p:txBody>
          <a:bodyPr wrap="square" rtlCol="0">
            <a:spAutoFit/>
          </a:bodyPr>
          <a:lstStyle/>
          <a:p>
            <a:pPr marL="742950" indent="-742950" algn="r" rtl="1">
              <a:buFont typeface="Arial" panose="020B0604020202020204" pitchFamily="34" charset="0"/>
              <a:buChar char="•"/>
            </a:pPr>
            <a:r>
              <a:rPr lang="x-none" sz="2800" dirty="0">
                <a:latin typeface="Tahoma" panose="020B0604030504040204" pitchFamily="34" charset="0"/>
                <a:ea typeface="Tahoma" panose="020B0604030504040204" pitchFamily="34" charset="0"/>
                <a:cs typeface="Tahoma" panose="020B0604030504040204" pitchFamily="34" charset="0"/>
              </a:rPr>
              <a:t>تأكدي من الأشخاص قبل قبول صداقتهم، ولا تقومي بإضافة الغرباء إلى قائمة الأصدقاء</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621973" y="603986"/>
            <a:ext cx="9310253" cy="646331"/>
          </a:xfrm>
          <a:prstGeom prst="rect">
            <a:avLst/>
          </a:prstGeom>
          <a:noFill/>
        </p:spPr>
        <p:txBody>
          <a:bodyPr wrap="square" rtlCol="0">
            <a:spAutoFit/>
          </a:bodyPr>
          <a:lstStyle/>
          <a:p>
            <a:r>
              <a:rPr lang="x-none" sz="3600" b="1" dirty="0">
                <a:ln w="17780" cmpd="sng">
                  <a:solidFill>
                    <a:srgbClr val="2DA2BF">
                      <a:tint val="3000"/>
                    </a:srgbClr>
                  </a:solidFill>
                  <a:prstDash val="solid"/>
                  <a:miter lim="800000"/>
                </a:ln>
                <a:solidFill>
                  <a:srgbClr val="0C1C2C"/>
                </a:solidFill>
                <a:latin typeface="Tahoma" panose="020B0604030504040204" pitchFamily="34" charset="0"/>
                <a:ea typeface="Tahoma" panose="020B0604030504040204" pitchFamily="34" charset="0"/>
                <a:cs typeface="Tahoma" panose="020B0604030504040204" pitchFamily="34" charset="0"/>
              </a:rPr>
              <a:t>نصائح الحماية من الجرائم الإلكترونية </a:t>
            </a:r>
          </a:p>
        </p:txBody>
      </p:sp>
    </p:spTree>
    <p:extLst>
      <p:ext uri="{BB962C8B-B14F-4D97-AF65-F5344CB8AC3E}">
        <p14:creationId xmlns:p14="http://schemas.microsoft.com/office/powerpoint/2010/main" val="362584524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66670"/>
            <a:ext cx="10035862" cy="6104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4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9738"/>
            <a:ext cx="9601200" cy="1485900"/>
          </a:xfrm>
        </p:spPr>
        <p:txBody>
          <a:bodyPr>
            <a:normAutofit/>
          </a:bodyPr>
          <a:lstStyle/>
          <a:p>
            <a:pPr algn="ctr"/>
            <a:r>
              <a:rPr lang="ar-SA" sz="6000" b="1" u="sng" dirty="0" smtClean="0">
                <a:latin typeface="Arabic Typesetting" panose="03020402040406030203" pitchFamily="66" charset="-78"/>
                <a:cs typeface="Arabic Typesetting" panose="03020402040406030203" pitchFamily="66" charset="-78"/>
              </a:rPr>
              <a:t>بعض مجالات استخدام الانترنت</a:t>
            </a:r>
            <a:endParaRPr lang="en-US" sz="6000" b="1" u="sng"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cstate="print"/>
          <a:stretch>
            <a:fillRect/>
          </a:stretch>
        </p:blipFill>
        <p:spPr>
          <a:xfrm>
            <a:off x="1371600" y="2171700"/>
            <a:ext cx="9472411" cy="4382923"/>
          </a:xfrm>
          <a:prstGeom prst="rect">
            <a:avLst/>
          </a:prstGeom>
        </p:spPr>
      </p:pic>
    </p:spTree>
    <p:extLst>
      <p:ext uri="{BB962C8B-B14F-4D97-AF65-F5344CB8AC3E}">
        <p14:creationId xmlns:p14="http://schemas.microsoft.com/office/powerpoint/2010/main" val="2283100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mzeh-ISOC\Desktop\SVqRl8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673" y="1249251"/>
            <a:ext cx="5498126" cy="458487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6073254" y="1617210"/>
            <a:ext cx="5405731" cy="3416320"/>
          </a:xfrm>
          <a:prstGeom prst="rect">
            <a:avLst/>
          </a:prstGeom>
          <a:noFill/>
        </p:spPr>
        <p:txBody>
          <a:bodyPr wrap="square" rtlCol="0">
            <a:spAutoFit/>
          </a:bodyPr>
          <a:lstStyle/>
          <a:p>
            <a:pPr marL="571500" indent="-571500" algn="r" rtl="1">
              <a:buFont typeface="Arial" panose="020B0604020202020204" pitchFamily="34" charset="0"/>
              <a:buChar char="•"/>
            </a:pPr>
            <a:r>
              <a:rPr lang="x-none" sz="3600" dirty="0">
                <a:latin typeface="Tahoma" panose="020B0604030504040204" pitchFamily="34" charset="0"/>
                <a:ea typeface="Tahoma" panose="020B0604030504040204" pitchFamily="34" charset="0"/>
                <a:cs typeface="Tahoma" panose="020B0604030504040204" pitchFamily="34" charset="0"/>
              </a:rPr>
              <a:t>لا تصدقي هذه المواقع  فهي مجرد خُدع تسمحي لهم للوصول لكافة معلوماتك الشخصية عند استخدامك لها</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9050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mzeh-ISOC\Desktop\ISOC-PALESTINE-CHAPTER–PACK\ISOC-00-Chapter-logo\English\RGB-Digital\Dark-versions\02-Colour-logos\ISOC-PALESTINE-Logo-Dark-Green-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3124200" cy="1015806"/>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C:\Users\Hamzeh-ISOC\Desktop\2016-04-17_1745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586" y="1355271"/>
            <a:ext cx="5185512" cy="46862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6606099" y="1473006"/>
            <a:ext cx="5090032" cy="3785652"/>
          </a:xfrm>
          <a:prstGeom prst="rect">
            <a:avLst/>
          </a:prstGeom>
          <a:noFill/>
        </p:spPr>
        <p:txBody>
          <a:bodyPr wrap="square" rtlCol="0">
            <a:spAutoFit/>
          </a:bodyPr>
          <a:lstStyle/>
          <a:p>
            <a:pPr marL="571500" indent="-571500" algn="r" rtl="1">
              <a:buFont typeface="Arial" panose="020B0604020202020204" pitchFamily="34" charset="0"/>
              <a:buChar char="•"/>
            </a:pPr>
            <a:r>
              <a:rPr lang="x-none" sz="4000" dirty="0">
                <a:latin typeface="Tahoma" panose="020B0604030504040204" pitchFamily="34" charset="0"/>
                <a:ea typeface="Tahoma" panose="020B0604030504040204" pitchFamily="34" charset="0"/>
                <a:cs typeface="Tahoma" panose="020B0604030504040204" pitchFamily="34" charset="0"/>
              </a:rPr>
              <a:t>لا تجعلي الفضول يسبب لك المتاعب</a:t>
            </a:r>
          </a:p>
          <a:p>
            <a:pPr marL="571500" indent="-571500" algn="r" rtl="1">
              <a:buFont typeface="Arial" panose="020B0604020202020204" pitchFamily="34" charset="0"/>
              <a:buChar char="•"/>
            </a:pPr>
            <a:r>
              <a:rPr lang="x-none" sz="4000" dirty="0">
                <a:latin typeface="Tahoma" panose="020B0604030504040204" pitchFamily="34" charset="0"/>
                <a:ea typeface="Tahoma" panose="020B0604030504040204" pitchFamily="34" charset="0"/>
                <a:cs typeface="Tahoma" panose="020B0604030504040204" pitchFamily="34" charset="0"/>
              </a:rPr>
              <a:t>لا تقبلي رسائل الغرباء ولا تتصفحي أي مرفقات غريبة ومجهولة المصدر</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173137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mzeh-ISOC\Desktop\ISOC-PALESTINE-CHAPTER–PACK\ISOC-00-Chapter-logo\English\RGB-Digital\Dark-versions\02-Colour-logos\ISOC-PALESTINE-Logo-Dark-Green-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3124200" cy="1015806"/>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C:\Users\Hamzeh-ISOC\Desktop\v4-728px-Reveal-a-Fake-Facebook-Account-Step-8-Version-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91" t="4644" r="5740" b="4933"/>
          <a:stretch/>
        </p:blipFill>
        <p:spPr bwMode="auto">
          <a:xfrm>
            <a:off x="404558" y="1473006"/>
            <a:ext cx="5796702" cy="446377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5827594" y="1714500"/>
            <a:ext cx="5705494" cy="2308324"/>
          </a:xfrm>
          <a:prstGeom prst="rect">
            <a:avLst/>
          </a:prstGeom>
          <a:noFill/>
        </p:spPr>
        <p:txBody>
          <a:bodyPr wrap="square" rtlCol="0">
            <a:spAutoFit/>
          </a:bodyPr>
          <a:lstStyle/>
          <a:p>
            <a:pPr marL="571500" indent="-571500">
              <a:buFont typeface="Arial" panose="020B0604020202020204" pitchFamily="34" charset="0"/>
              <a:buChar char="•"/>
            </a:pPr>
            <a:r>
              <a:rPr lang="x-none" sz="3600" dirty="0">
                <a:latin typeface="Tahoma" panose="020B0604030504040204" pitchFamily="34" charset="0"/>
                <a:ea typeface="Tahoma" panose="020B0604030504040204" pitchFamily="34" charset="0"/>
                <a:cs typeface="Tahoma" panose="020B0604030504040204" pitchFamily="34" charset="0"/>
              </a:rPr>
              <a:t>في حال وجود اشخاص غير مرغوب بهم قومي بالتبليغ عنهم، انت بذلك تساعدين غيركِ أيضًا</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595380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mzeh-ISOC\Desktop\ISOC-PALESTINE-CHAPTER–PACK\ISOC-00-Chapter-logo\English\RGB-Digital\Dark-versions\02-Colour-logos\ISOC-PALESTINE-Logo-Dark-Green-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3124200" cy="1015806"/>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C:\Users\Hamzeh-ISOC\Desktop\Bill-Gates-Giveaway-fak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609" y="1473006"/>
            <a:ext cx="6182406" cy="489585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6809015" y="1473006"/>
            <a:ext cx="4773060" cy="4031873"/>
          </a:xfrm>
          <a:prstGeom prst="rect">
            <a:avLst/>
          </a:prstGeom>
          <a:noFill/>
        </p:spPr>
        <p:txBody>
          <a:bodyPr wrap="square" rtlCol="0">
            <a:spAutoFit/>
          </a:bodyPr>
          <a:lstStyle/>
          <a:p>
            <a:pPr marL="571500" indent="-571500" algn="r" rtl="1">
              <a:buFont typeface="Arial" panose="020B0604020202020204" pitchFamily="34" charset="0"/>
              <a:buChar char="•"/>
            </a:pPr>
            <a:r>
              <a:rPr lang="x-none" sz="3200" dirty="0">
                <a:latin typeface="Tahoma" panose="020B0604030504040204" pitchFamily="34" charset="0"/>
                <a:ea typeface="Tahoma" panose="020B0604030504040204" pitchFamily="34" charset="0"/>
                <a:cs typeface="Tahoma" panose="020B0604030504040204" pitchFamily="34" charset="0"/>
              </a:rPr>
              <a:t>تأكدي دائمًا لا أحد يقدم هدايا مجانية على الفيس بوك، ولا هواتف خلوية حديثة،ولا حتى فلوس مجانية ،هذا عالم التجارة الإلكترونية والهدف زيادة المتابعين ليس إلا.</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102789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فيس.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3325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2"/>
          <p:cNvSpPr txBox="1">
            <a:spLocks noChangeArrowheads="1"/>
          </p:cNvSpPr>
          <p:nvPr/>
        </p:nvSpPr>
        <p:spPr bwMode="auto">
          <a:xfrm>
            <a:off x="2441804" y="1624047"/>
            <a:ext cx="7989454" cy="3785652"/>
          </a:xfrm>
          <a:prstGeom prst="rect">
            <a:avLst/>
          </a:prstGeom>
          <a:noFill/>
          <a:ln w="9525">
            <a:noFill/>
            <a:miter lim="800000"/>
            <a:headEnd/>
            <a:tailEnd/>
          </a:ln>
        </p:spPr>
        <p:txBody>
          <a:bodyPr wrap="square">
            <a:spAutoFit/>
          </a:bodyPr>
          <a:lstStyle/>
          <a:p>
            <a:pPr algn="ctr" fontAlgn="base">
              <a:spcBef>
                <a:spcPct val="50000"/>
              </a:spcBef>
              <a:spcAft>
                <a:spcPct val="0"/>
              </a:spcAft>
            </a:pPr>
            <a:r>
              <a:rPr lang="x-none" sz="8000" b="1" dirty="0">
                <a:ln w="17780" cmpd="sng">
                  <a:solidFill>
                    <a:srgbClr val="2DA2BF">
                      <a:tint val="3000"/>
                    </a:srgbClr>
                  </a:solidFill>
                  <a:prstDash val="solid"/>
                  <a:miter lim="800000"/>
                </a:ln>
                <a:solidFill>
                  <a:srgbClr val="0C1C2C"/>
                </a:solidFill>
                <a:effectLst>
                  <a:outerShdw blurRad="55000" dist="50800" dir="5400000" algn="tl">
                    <a:srgbClr val="000000">
                      <a:alpha val="33000"/>
                    </a:srgbClr>
                  </a:outerShdw>
                </a:effectLst>
                <a:latin typeface="Arial" charset="0"/>
              </a:rPr>
              <a:t>احمي نفسك بنفسك</a:t>
            </a:r>
            <a:br>
              <a:rPr lang="x-none" sz="8000" b="1" dirty="0">
                <a:ln w="17780" cmpd="sng">
                  <a:solidFill>
                    <a:srgbClr val="2DA2BF">
                      <a:tint val="3000"/>
                    </a:srgbClr>
                  </a:solidFill>
                  <a:prstDash val="solid"/>
                  <a:miter lim="800000"/>
                </a:ln>
                <a:solidFill>
                  <a:srgbClr val="0C1C2C"/>
                </a:solidFill>
                <a:effectLst>
                  <a:outerShdw blurRad="55000" dist="50800" dir="5400000" algn="tl">
                    <a:srgbClr val="000000">
                      <a:alpha val="33000"/>
                    </a:srgbClr>
                  </a:outerShdw>
                </a:effectLst>
                <a:latin typeface="Arial" charset="0"/>
              </a:rPr>
            </a:br>
            <a:r>
              <a:rPr lang="ar-JO" sz="8000" b="1" dirty="0">
                <a:ln w="17780" cmpd="sng">
                  <a:solidFill>
                    <a:srgbClr val="2DA2BF">
                      <a:tint val="3000"/>
                    </a:srgbClr>
                  </a:solidFill>
                  <a:prstDash val="solid"/>
                  <a:miter lim="800000"/>
                </a:ln>
                <a:solidFill>
                  <a:srgbClr val="0C1C2C"/>
                </a:solidFill>
                <a:effectLst>
                  <a:outerShdw blurRad="55000" dist="50800" dir="5400000" algn="tl">
                    <a:srgbClr val="000000">
                      <a:alpha val="33000"/>
                    </a:srgbClr>
                  </a:outerShdw>
                </a:effectLst>
                <a:latin typeface="Arial" charset="0"/>
              </a:rPr>
              <a:t>حتى لا تكون ضحية</a:t>
            </a:r>
            <a:r>
              <a:rPr lang="x-none" sz="8000" b="1" dirty="0">
                <a:ln w="17780" cmpd="sng">
                  <a:solidFill>
                    <a:srgbClr val="2DA2BF">
                      <a:tint val="3000"/>
                    </a:srgbClr>
                  </a:solidFill>
                  <a:prstDash val="solid"/>
                  <a:miter lim="800000"/>
                </a:ln>
                <a:solidFill>
                  <a:srgbClr val="0C1C2C"/>
                </a:solidFill>
                <a:effectLst>
                  <a:outerShdw blurRad="55000" dist="50800" dir="5400000" algn="tl">
                    <a:srgbClr val="000000">
                      <a:alpha val="33000"/>
                    </a:srgbClr>
                  </a:outerShdw>
                </a:effectLst>
                <a:latin typeface="Arial" charset="0"/>
              </a:rPr>
              <a:t>...</a:t>
            </a:r>
            <a:r>
              <a:rPr lang="ar-JO" sz="8000" b="1" dirty="0">
                <a:ln w="17780" cmpd="sng">
                  <a:solidFill>
                    <a:srgbClr val="2DA2BF">
                      <a:tint val="3000"/>
                    </a:srgbClr>
                  </a:solidFill>
                  <a:prstDash val="solid"/>
                  <a:miter lim="800000"/>
                </a:ln>
                <a:solidFill>
                  <a:srgbClr val="0C1C2C"/>
                </a:solidFill>
                <a:effectLst>
                  <a:outerShdw blurRad="55000" dist="50800" dir="5400000" algn="tl">
                    <a:srgbClr val="000000">
                      <a:alpha val="33000"/>
                    </a:srgbClr>
                  </a:outerShdw>
                </a:effectLst>
                <a:latin typeface="Arial" charset="0"/>
              </a:rPr>
              <a:t> </a:t>
            </a:r>
            <a:r>
              <a:rPr lang="x-none" sz="8000" b="1" dirty="0">
                <a:ln w="17780" cmpd="sng">
                  <a:solidFill>
                    <a:srgbClr val="2DA2BF">
                      <a:tint val="3000"/>
                    </a:srgbClr>
                  </a:solidFill>
                  <a:prstDash val="solid"/>
                  <a:miter lim="800000"/>
                </a:ln>
                <a:solidFill>
                  <a:srgbClr val="0C1C2C"/>
                </a:solidFill>
                <a:effectLst>
                  <a:outerShdw blurRad="55000" dist="50800" dir="5400000" algn="tl">
                    <a:srgbClr val="000000">
                      <a:alpha val="33000"/>
                    </a:srgbClr>
                  </a:outerShdw>
                </a:effectLst>
                <a:latin typeface="Arial" charset="0"/>
              </a:rPr>
              <a:t/>
            </a:r>
            <a:br>
              <a:rPr lang="x-none" sz="8000" b="1" dirty="0">
                <a:ln w="17780" cmpd="sng">
                  <a:solidFill>
                    <a:srgbClr val="2DA2BF">
                      <a:tint val="3000"/>
                    </a:srgbClr>
                  </a:solidFill>
                  <a:prstDash val="solid"/>
                  <a:miter lim="800000"/>
                </a:ln>
                <a:solidFill>
                  <a:srgbClr val="0C1C2C"/>
                </a:solidFill>
                <a:effectLst>
                  <a:outerShdw blurRad="55000" dist="50800" dir="5400000" algn="tl">
                    <a:srgbClr val="000000">
                      <a:alpha val="33000"/>
                    </a:srgbClr>
                  </a:outerShdw>
                </a:effectLst>
                <a:latin typeface="Arial" charset="0"/>
              </a:rPr>
            </a:br>
            <a:endParaRPr lang="en-US" sz="8000" b="1" dirty="0">
              <a:ln w="17780" cmpd="sng">
                <a:solidFill>
                  <a:srgbClr val="2DA2BF">
                    <a:tint val="3000"/>
                  </a:srgbClr>
                </a:solidFill>
                <a:prstDash val="solid"/>
                <a:miter lim="800000"/>
              </a:ln>
              <a:solidFill>
                <a:srgbClr val="0C1C2C"/>
              </a:solidFill>
              <a:effectLst>
                <a:outerShdw blurRad="55000" dist="50800" dir="5400000" algn="tl">
                  <a:srgbClr val="000000">
                    <a:alpha val="33000"/>
                  </a:srgbClr>
                </a:outerShdw>
              </a:effectLst>
              <a:latin typeface="Arial" charset="0"/>
              <a:cs typeface="Arial" charset="0"/>
            </a:endParaRPr>
          </a:p>
        </p:txBody>
      </p:sp>
      <p:sp>
        <p:nvSpPr>
          <p:cNvPr id="25603" name="Content Placeholder 1"/>
          <p:cNvSpPr>
            <a:spLocks/>
          </p:cNvSpPr>
          <p:nvPr/>
        </p:nvSpPr>
        <p:spPr bwMode="auto">
          <a:xfrm>
            <a:off x="1919289" y="1571627"/>
            <a:ext cx="10022502" cy="3873500"/>
          </a:xfrm>
          <a:prstGeom prst="rect">
            <a:avLst/>
          </a:prstGeom>
          <a:noFill/>
          <a:ln w="9525">
            <a:noFill/>
            <a:miter lim="800000"/>
            <a:headEnd/>
            <a:tailEnd/>
          </a:ln>
        </p:spPr>
        <p:txBody>
          <a:bodyPr/>
          <a:lstStyle/>
          <a:p>
            <a:pPr marL="514350" indent="-514350" fontAlgn="base">
              <a:lnSpc>
                <a:spcPct val="90000"/>
              </a:lnSpc>
              <a:spcBef>
                <a:spcPts val="400"/>
              </a:spcBef>
              <a:spcAft>
                <a:spcPct val="0"/>
              </a:spcAft>
              <a:buClr>
                <a:srgbClr val="2DA2BF"/>
              </a:buClr>
              <a:buSzPct val="68000"/>
            </a:pPr>
            <a:endParaRPr lang="ar-EG" sz="2000" b="1" dirty="0">
              <a:solidFill>
                <a:srgbClr val="0D0D0D"/>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75619269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9121" y="475711"/>
            <a:ext cx="3566411" cy="1107996"/>
          </a:xfrm>
          <a:prstGeom prst="rect">
            <a:avLst/>
          </a:prstGeom>
          <a:noFill/>
        </p:spPr>
        <p:txBody>
          <a:bodyPr wrap="square" rtlCol="0">
            <a:spAutoFit/>
          </a:bodyPr>
          <a:lstStyle/>
          <a:p>
            <a:pPr algn="ctr"/>
            <a:endParaRPr lang="ar-JO" sz="600" dirty="0">
              <a:latin typeface="Tahoma" panose="020B0604030504040204" pitchFamily="34" charset="0"/>
              <a:ea typeface="Tahoma" panose="020B0604030504040204" pitchFamily="34" charset="0"/>
              <a:cs typeface="Tahoma" panose="020B0604030504040204" pitchFamily="34" charset="0"/>
            </a:endParaRPr>
          </a:p>
          <a:p>
            <a:pPr algn="ctr"/>
            <a:r>
              <a:rPr lang="ar-JO" sz="5400" b="1" dirty="0">
                <a:ln w="17780" cmpd="sng">
                  <a:solidFill>
                    <a:srgbClr val="2DA2BF">
                      <a:tint val="3000"/>
                    </a:srgbClr>
                  </a:solidFill>
                  <a:prstDash val="solid"/>
                  <a:miter lim="800000"/>
                </a:ln>
                <a:solidFill>
                  <a:srgbClr val="FF0000"/>
                </a:solidFill>
                <a:latin typeface="Tahoma" panose="020B0604030504040204" pitchFamily="34" charset="0"/>
                <a:ea typeface="Tahoma" panose="020B0604030504040204" pitchFamily="34" charset="0"/>
                <a:cs typeface="Tahoma" panose="020B0604030504040204" pitchFamily="34" charset="0"/>
              </a:rPr>
              <a:t>كن محمي</a:t>
            </a:r>
            <a:r>
              <a:rPr lang="x-none" sz="5400" b="1" dirty="0">
                <a:ln w="17780" cmpd="sng">
                  <a:solidFill>
                    <a:srgbClr val="2DA2BF">
                      <a:tint val="3000"/>
                    </a:srgbClr>
                  </a:solidFill>
                  <a:prstDash val="solid"/>
                  <a:miter lim="800000"/>
                </a:ln>
                <a:solidFill>
                  <a:srgbClr val="FF0000"/>
                </a:solidFill>
                <a:latin typeface="Tahoma" panose="020B0604030504040204" pitchFamily="34" charset="0"/>
                <a:ea typeface="Tahoma" panose="020B0604030504040204" pitchFamily="34" charset="0"/>
                <a:cs typeface="Tahoma" panose="020B0604030504040204" pitchFamily="34" charset="0"/>
              </a:rPr>
              <a:t>ً</a:t>
            </a:r>
            <a:r>
              <a:rPr lang="ar-JO" sz="5400" b="1" dirty="0">
                <a:ln w="17780" cmpd="sng">
                  <a:solidFill>
                    <a:srgbClr val="2DA2BF">
                      <a:tint val="3000"/>
                    </a:srgbClr>
                  </a:solidFill>
                  <a:prstDash val="solid"/>
                  <a:miter lim="800000"/>
                </a:ln>
                <a:solidFill>
                  <a:srgbClr val="FF0000"/>
                </a:solidFill>
                <a:latin typeface="Tahoma" panose="020B0604030504040204" pitchFamily="34" charset="0"/>
                <a:ea typeface="Tahoma" panose="020B0604030504040204" pitchFamily="34" charset="0"/>
                <a:cs typeface="Tahoma" panose="020B0604030504040204" pitchFamily="34" charset="0"/>
              </a:rPr>
              <a:t>ا</a:t>
            </a:r>
            <a:endParaRPr lang="en-US" sz="5400" b="1" dirty="0">
              <a:ln w="17780" cmpd="sng">
                <a:solidFill>
                  <a:srgbClr val="2DA2BF">
                    <a:tint val="3000"/>
                  </a:srgbClr>
                </a:solidFill>
                <a:prstDash val="solid"/>
                <a:miter lim="800000"/>
              </a:ln>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endParaRPr lang="ar-JO" sz="6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481070" y="1985818"/>
            <a:ext cx="9092485" cy="3662541"/>
          </a:xfrm>
          <a:prstGeom prst="rect">
            <a:avLst/>
          </a:prstGeom>
          <a:noFill/>
        </p:spPr>
        <p:txBody>
          <a:bodyPr wrap="square" rtlCol="0">
            <a:spAutoFit/>
          </a:bodyPr>
          <a:lstStyle/>
          <a:p>
            <a:pPr marL="342900" indent="-342900" algn="r" rtl="1">
              <a:buFont typeface="Wingdings" panose="05000000000000000000" pitchFamily="2" charset="2"/>
              <a:buChar char="q"/>
            </a:pPr>
            <a:r>
              <a:rPr lang="ar-JO" sz="3200" b="1" dirty="0">
                <a:latin typeface="Tahoma" panose="020B0604030504040204" pitchFamily="34" charset="0"/>
                <a:ea typeface="Tahoma" panose="020B0604030504040204" pitchFamily="34" charset="0"/>
                <a:cs typeface="Tahoma" panose="020B0604030504040204" pitchFamily="34" charset="0"/>
              </a:rPr>
              <a:t>احمِ نفسك بنفسك !!! </a:t>
            </a:r>
          </a:p>
          <a:p>
            <a:pPr algn="r" rtl="1"/>
            <a:endParaRPr lang="ar-JO" sz="2000" b="1" dirty="0">
              <a:latin typeface="Tahoma" panose="020B0604030504040204" pitchFamily="34" charset="0"/>
              <a:ea typeface="Tahoma" panose="020B0604030504040204" pitchFamily="34" charset="0"/>
              <a:cs typeface="Tahoma" panose="020B0604030504040204" pitchFamily="34" charset="0"/>
            </a:endParaRPr>
          </a:p>
          <a:p>
            <a:pPr marL="342900" indent="-342900" algn="r" rtl="1">
              <a:buFont typeface="Wingdings" panose="05000000000000000000" pitchFamily="2" charset="2"/>
              <a:buChar char="ü"/>
            </a:pPr>
            <a:r>
              <a:rPr lang="ar-JO" sz="2000" dirty="0">
                <a:latin typeface="Tahoma" panose="020B0604030504040204" pitchFamily="34" charset="0"/>
                <a:ea typeface="Tahoma" panose="020B0604030504040204" pitchFamily="34" charset="0"/>
                <a:cs typeface="Tahoma" panose="020B0604030504040204" pitchFamily="34" charset="0"/>
              </a:rPr>
              <a:t>أمن الإنترنت مسألة تحتاج إلى حماية نفسك ، وأن تكون على دراية جيدة بهذه الأخطار .</a:t>
            </a:r>
            <a:endParaRPr lang="x-none" sz="2000" dirty="0">
              <a:latin typeface="Tahoma" panose="020B0604030504040204" pitchFamily="34" charset="0"/>
              <a:ea typeface="Tahoma" panose="020B0604030504040204" pitchFamily="34" charset="0"/>
              <a:cs typeface="Tahoma" panose="020B0604030504040204" pitchFamily="34" charset="0"/>
            </a:endParaRPr>
          </a:p>
          <a:p>
            <a:pPr algn="r" rtl="1"/>
            <a:endParaRPr lang="ar-JO" sz="2000" dirty="0">
              <a:latin typeface="Tahoma" panose="020B0604030504040204" pitchFamily="34" charset="0"/>
              <a:ea typeface="Tahoma" panose="020B0604030504040204" pitchFamily="34" charset="0"/>
              <a:cs typeface="Tahoma" panose="020B0604030504040204" pitchFamily="34" charset="0"/>
            </a:endParaRPr>
          </a:p>
          <a:p>
            <a:pPr marL="342900" indent="-342900" algn="r" rtl="1">
              <a:buFont typeface="Wingdings" panose="05000000000000000000" pitchFamily="2" charset="2"/>
              <a:buChar char="ü"/>
            </a:pPr>
            <a:r>
              <a:rPr lang="ar-JO" sz="2000" dirty="0">
                <a:latin typeface="Tahoma" panose="020B0604030504040204" pitchFamily="34" charset="0"/>
                <a:ea typeface="Tahoma" panose="020B0604030504040204" pitchFamily="34" charset="0"/>
                <a:cs typeface="Tahoma" panose="020B0604030504040204" pitchFamily="34" charset="0"/>
              </a:rPr>
              <a:t>لا تضع معلومات على الإنتر</a:t>
            </a:r>
            <a:r>
              <a:rPr lang="en-US" sz="2000" dirty="0">
                <a:latin typeface="Tahoma" panose="020B0604030504040204" pitchFamily="34" charset="0"/>
                <a:ea typeface="Tahoma" panose="020B0604030504040204" pitchFamily="34" charset="0"/>
                <a:cs typeface="Tahoma" panose="020B0604030504040204" pitchFamily="34" charset="0"/>
              </a:rPr>
              <a:t> </a:t>
            </a:r>
            <a:r>
              <a:rPr lang="ar-JO" sz="2000" dirty="0">
                <a:latin typeface="Tahoma" panose="020B0604030504040204" pitchFamily="34" charset="0"/>
                <a:ea typeface="Tahoma" panose="020B0604030504040204" pitchFamily="34" charset="0"/>
                <a:cs typeface="Tahoma" panose="020B0604030504040204" pitchFamily="34" charset="0"/>
              </a:rPr>
              <a:t>نت لا تحب أن يراها الجميع و تذكر أنه بمجرد أن تضع معلومات على الإنترنت لن تتمكن أبداً من إرجاعها مرة أخرى حتى لو قمت بحذفها .</a:t>
            </a:r>
            <a:endParaRPr lang="x-none" sz="2000" dirty="0">
              <a:latin typeface="Tahoma" panose="020B0604030504040204" pitchFamily="34" charset="0"/>
              <a:ea typeface="Tahoma" panose="020B0604030504040204" pitchFamily="34" charset="0"/>
              <a:cs typeface="Tahoma" panose="020B0604030504040204" pitchFamily="34" charset="0"/>
            </a:endParaRPr>
          </a:p>
          <a:p>
            <a:pPr algn="r" rtl="1"/>
            <a:endParaRPr lang="ar-JO" sz="2000" dirty="0">
              <a:latin typeface="Tahoma" panose="020B0604030504040204" pitchFamily="34" charset="0"/>
              <a:ea typeface="Tahoma" panose="020B0604030504040204" pitchFamily="34" charset="0"/>
              <a:cs typeface="Tahoma" panose="020B0604030504040204" pitchFamily="34" charset="0"/>
            </a:endParaRPr>
          </a:p>
          <a:p>
            <a:pPr marL="342900" indent="-342900" algn="r" rtl="1">
              <a:buFont typeface="Wingdings" panose="05000000000000000000" pitchFamily="2" charset="2"/>
              <a:buChar char="ü"/>
            </a:pPr>
            <a:r>
              <a:rPr lang="ar-JO" sz="2000" dirty="0">
                <a:latin typeface="Tahoma" panose="020B0604030504040204" pitchFamily="34" charset="0"/>
                <a:ea typeface="Tahoma" panose="020B0604030504040204" pitchFamily="34" charset="0"/>
                <a:cs typeface="Tahoma" panose="020B0604030504040204" pitchFamily="34" charset="0"/>
              </a:rPr>
              <a:t>معلوماتك الخاصة إجعلها خاصة مثل اسمك بالكامل، رقم هاتفك، رقم الهوية، رقم بطاقة الائتمان، حساباتك البنكية، عنوانك بالتفصيل، كلها معلومات خاصة لا يجب أن تتاح على الإنرنت لأي شخص  ، فلا تفصح عنها و لا تضعها على أي موقع لا تثق به .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7607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65692" y="694861"/>
            <a:ext cx="4697119" cy="769441"/>
          </a:xfrm>
          <a:prstGeom prst="rect">
            <a:avLst/>
          </a:prstGeom>
          <a:noFill/>
        </p:spPr>
        <p:txBody>
          <a:bodyPr wrap="none" rtlCol="0">
            <a:spAutoFit/>
          </a:bodyPr>
          <a:lstStyle/>
          <a:p>
            <a:pPr marL="742950" indent="-742950" algn="r" rtl="1">
              <a:buClr>
                <a:srgbClr val="0C1C2C"/>
              </a:buClr>
              <a:buSzPct val="300000"/>
              <a:buFont typeface="+mj-lt"/>
              <a:buAutoNum type="arabicPeriod"/>
            </a:pPr>
            <a:r>
              <a:rPr lang="x-none" sz="4400" b="1" dirty="0">
                <a:latin typeface="Tahoma" panose="020B0604030504040204" pitchFamily="34" charset="0"/>
                <a:ea typeface="Tahoma" panose="020B0604030504040204" pitchFamily="34" charset="0"/>
                <a:cs typeface="Tahoma" panose="020B0604030504040204" pitchFamily="34" charset="0"/>
              </a:rPr>
              <a:t> كلمة السر</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435627" y="3531676"/>
            <a:ext cx="2157963" cy="646331"/>
          </a:xfrm>
          <a:prstGeom prst="rect">
            <a:avLst/>
          </a:prstGeom>
        </p:spPr>
        <p:txBody>
          <a:bodyPr wrap="none">
            <a:spAutoFit/>
          </a:bodyPr>
          <a:lstStyle/>
          <a:p>
            <a:pPr lvl="0"/>
            <a:r>
              <a:rPr lang="x-none" sz="3600" b="1" dirty="0">
                <a:solidFill>
                  <a:prstClr val="black"/>
                </a:solidFill>
                <a:latin typeface="Tahoma" panose="020B0604030504040204" pitchFamily="34" charset="0"/>
                <a:ea typeface="Tahoma" panose="020B0604030504040204" pitchFamily="34" charset="0"/>
                <a:cs typeface="Tahoma" panose="020B0604030504040204" pitchFamily="34" charset="0"/>
              </a:rPr>
              <a:t>إرشادات </a:t>
            </a:r>
            <a:endPar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4552001" y="3320006"/>
            <a:ext cx="2143585" cy="12940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2184779" y="1473006"/>
            <a:ext cx="2487386" cy="1847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1790700" y="1515259"/>
            <a:ext cx="3249224" cy="1323439"/>
          </a:xfrm>
          <a:prstGeom prst="rect">
            <a:avLst/>
          </a:prstGeom>
          <a:noFill/>
        </p:spPr>
        <p:txBody>
          <a:bodyPr wrap="square" rtlCol="0">
            <a:spAutoFit/>
          </a:bodyPr>
          <a:lstStyle/>
          <a:p>
            <a:pPr algn="ctr"/>
            <a:r>
              <a:rPr lang="x-none" sz="2000" dirty="0">
                <a:latin typeface="Tahoma" panose="020B0604030504040204" pitchFamily="34" charset="0"/>
                <a:ea typeface="Tahoma" panose="020B0604030504040204" pitchFamily="34" charset="0"/>
                <a:cs typeface="Tahoma" panose="020B0604030504040204" pitchFamily="34" charset="0"/>
              </a:rPr>
              <a:t>قومي </a:t>
            </a:r>
          </a:p>
          <a:p>
            <a:pPr algn="ctr"/>
            <a:r>
              <a:rPr lang="x-none" sz="2000" dirty="0">
                <a:latin typeface="Tahoma" panose="020B0604030504040204" pitchFamily="34" charset="0"/>
                <a:ea typeface="Tahoma" panose="020B0604030504040204" pitchFamily="34" charset="0"/>
                <a:cs typeface="Tahoma" panose="020B0604030504040204" pitchFamily="34" charset="0"/>
              </a:rPr>
              <a:t>بتغير كلمات المرور </a:t>
            </a:r>
          </a:p>
          <a:p>
            <a:pPr algn="ctr"/>
            <a:r>
              <a:rPr lang="x-none" sz="2000" dirty="0">
                <a:latin typeface="Tahoma" panose="020B0604030504040204" pitchFamily="34" charset="0"/>
                <a:ea typeface="Tahoma" panose="020B0604030504040204" pitchFamily="34" charset="0"/>
                <a:cs typeface="Tahoma" panose="020B0604030504040204" pitchFamily="34" charset="0"/>
              </a:rPr>
              <a:t>الإفتراضية لكافة</a:t>
            </a:r>
          </a:p>
          <a:p>
            <a:pPr algn="ctr"/>
            <a:r>
              <a:rPr lang="x-none" sz="2000" dirty="0">
                <a:latin typeface="Tahoma" panose="020B0604030504040204" pitchFamily="34" charset="0"/>
                <a:ea typeface="Tahoma" panose="020B0604030504040204" pitchFamily="34" charset="0"/>
                <a:cs typeface="Tahoma" panose="020B0604030504040204" pitchFamily="34" charset="0"/>
              </a:rPr>
              <a:t> الأجهزة الإلكترونية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768679" y="3107271"/>
            <a:ext cx="2080658" cy="17699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768680" y="3178198"/>
            <a:ext cx="2206120" cy="1631216"/>
          </a:xfrm>
          <a:prstGeom prst="rect">
            <a:avLst/>
          </a:prstGeom>
          <a:noFill/>
        </p:spPr>
        <p:txBody>
          <a:bodyPr wrap="square" rtlCol="0">
            <a:spAutoFit/>
          </a:bodyPr>
          <a:lstStyle/>
          <a:p>
            <a:pPr algn="ctr" rtl="1"/>
            <a:r>
              <a:rPr lang="x-none" sz="2000" dirty="0">
                <a:latin typeface="Tahoma" panose="020B0604030504040204" pitchFamily="34" charset="0"/>
                <a:ea typeface="Tahoma" panose="020B0604030504040204" pitchFamily="34" charset="0"/>
                <a:cs typeface="Tahoma" panose="020B0604030504040204" pitchFamily="34" charset="0"/>
              </a:rPr>
              <a:t>قومي</a:t>
            </a:r>
          </a:p>
          <a:p>
            <a:pPr algn="ctr" rtl="1"/>
            <a:r>
              <a:rPr lang="x-none" sz="2000" dirty="0">
                <a:latin typeface="Tahoma" panose="020B0604030504040204" pitchFamily="34" charset="0"/>
                <a:ea typeface="Tahoma" panose="020B0604030504040204" pitchFamily="34" charset="0"/>
                <a:cs typeface="Tahoma" panose="020B0604030504040204" pitchFamily="34" charset="0"/>
              </a:rPr>
              <a:t> بتغير كلمات المرور </a:t>
            </a:r>
          </a:p>
          <a:p>
            <a:pPr algn="ctr" rtl="1"/>
            <a:r>
              <a:rPr lang="x-none" sz="2000" dirty="0">
                <a:latin typeface="Tahoma" panose="020B0604030504040204" pitchFamily="34" charset="0"/>
                <a:ea typeface="Tahoma" panose="020B0604030504040204" pitchFamily="34" charset="0"/>
                <a:cs typeface="Tahoma" panose="020B0604030504040204" pitchFamily="34" charset="0"/>
              </a:rPr>
              <a:t>الخاصة بك بشكل دوري</a:t>
            </a:r>
          </a:p>
          <a:p>
            <a:pPr algn="ctr" rtl="1"/>
            <a:r>
              <a:rPr lang="x-none" sz="2000" dirty="0">
                <a:latin typeface="Tahoma" panose="020B0604030504040204" pitchFamily="34" charset="0"/>
                <a:ea typeface="Tahoma" panose="020B0604030504040204" pitchFamily="34" charset="0"/>
                <a:cs typeface="Tahoma" panose="020B0604030504040204" pitchFamily="34" charset="0"/>
              </a:rPr>
              <a:t> كل 70 يوم مثلًا</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2184779" y="4572563"/>
            <a:ext cx="2487386" cy="1847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78623" y="4597408"/>
            <a:ext cx="2273378" cy="1323439"/>
          </a:xfrm>
          <a:prstGeom prst="rect">
            <a:avLst/>
          </a:prstGeom>
          <a:noFill/>
        </p:spPr>
        <p:txBody>
          <a:bodyPr wrap="none" rtlCol="0">
            <a:spAutoFit/>
          </a:bodyPr>
          <a:lstStyle/>
          <a:p>
            <a:pPr algn="ctr"/>
            <a:r>
              <a:rPr lang="x-none" sz="2000" dirty="0">
                <a:latin typeface="Tahoma" panose="020B0604030504040204" pitchFamily="34" charset="0"/>
                <a:ea typeface="Tahoma" panose="020B0604030504040204" pitchFamily="34" charset="0"/>
                <a:cs typeface="Tahoma" panose="020B0604030504040204" pitchFamily="34" charset="0"/>
              </a:rPr>
              <a:t>قمي </a:t>
            </a:r>
          </a:p>
          <a:p>
            <a:pPr algn="ctr"/>
            <a:r>
              <a:rPr lang="x-none" sz="2000" dirty="0">
                <a:latin typeface="Tahoma" panose="020B0604030504040204" pitchFamily="34" charset="0"/>
                <a:ea typeface="Tahoma" panose="020B0604030504040204" pitchFamily="34" charset="0"/>
                <a:cs typeface="Tahoma" panose="020B0604030504040204" pitchFamily="34" charset="0"/>
              </a:rPr>
              <a:t>بتغير كلمة </a:t>
            </a:r>
          </a:p>
          <a:p>
            <a:pPr algn="ctr"/>
            <a:r>
              <a:rPr lang="x-none" sz="2000" dirty="0">
                <a:latin typeface="Tahoma" panose="020B0604030504040204" pitchFamily="34" charset="0"/>
                <a:ea typeface="Tahoma" panose="020B0604030504040204" pitchFamily="34" charset="0"/>
                <a:cs typeface="Tahoma" panose="020B0604030504040204" pitchFamily="34" charset="0"/>
              </a:rPr>
              <a:t>المرور إذا شككت </a:t>
            </a:r>
          </a:p>
          <a:p>
            <a:pPr algn="ctr"/>
            <a:r>
              <a:rPr lang="x-none" sz="2000" dirty="0">
                <a:latin typeface="Tahoma" panose="020B0604030504040204" pitchFamily="34" charset="0"/>
                <a:ea typeface="Tahoma" panose="020B0604030504040204" pitchFamily="34" charset="0"/>
                <a:cs typeface="Tahoma" panose="020B0604030504040204" pitchFamily="34" charset="0"/>
              </a:rPr>
              <a:t>بأن أحد غيرك يعرفها</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3" name="Oval 22"/>
          <p:cNvSpPr/>
          <p:nvPr/>
        </p:nvSpPr>
        <p:spPr>
          <a:xfrm>
            <a:off x="6367770" y="4597408"/>
            <a:ext cx="2487386" cy="1847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6309168" y="4597886"/>
            <a:ext cx="2380780" cy="1323439"/>
          </a:xfrm>
          <a:prstGeom prst="rect">
            <a:avLst/>
          </a:prstGeom>
          <a:noFill/>
        </p:spPr>
        <p:txBody>
          <a:bodyPr wrap="none" rtlCol="0">
            <a:spAutoFit/>
          </a:bodyPr>
          <a:lstStyle/>
          <a:p>
            <a:pPr algn="ctr"/>
            <a:r>
              <a:rPr lang="x-none" sz="2000" dirty="0">
                <a:latin typeface="Tahoma" panose="020B0604030504040204" pitchFamily="34" charset="0"/>
                <a:ea typeface="Tahoma" panose="020B0604030504040204" pitchFamily="34" charset="0"/>
                <a:cs typeface="Tahoma" panose="020B0604030504040204" pitchFamily="34" charset="0"/>
              </a:rPr>
              <a:t>قومي </a:t>
            </a:r>
          </a:p>
          <a:p>
            <a:pPr algn="ctr"/>
            <a:r>
              <a:rPr lang="x-none" sz="2000" dirty="0">
                <a:latin typeface="Tahoma" panose="020B0604030504040204" pitchFamily="34" charset="0"/>
                <a:ea typeface="Tahoma" panose="020B0604030504040204" pitchFamily="34" charset="0"/>
                <a:cs typeface="Tahoma" panose="020B0604030504040204" pitchFamily="34" charset="0"/>
              </a:rPr>
              <a:t>بإختيار كلمات </a:t>
            </a:r>
          </a:p>
          <a:p>
            <a:pPr algn="ctr"/>
            <a:r>
              <a:rPr lang="x-none" sz="2000" dirty="0">
                <a:latin typeface="Tahoma" panose="020B0604030504040204" pitchFamily="34" charset="0"/>
                <a:ea typeface="Tahoma" panose="020B0604030504040204" pitchFamily="34" charset="0"/>
                <a:cs typeface="Tahoma" panose="020B0604030504040204" pitchFamily="34" charset="0"/>
              </a:rPr>
              <a:t>مرور مختلفة </a:t>
            </a:r>
          </a:p>
          <a:p>
            <a:pPr algn="ctr"/>
            <a:r>
              <a:rPr lang="x-none" sz="2000" dirty="0">
                <a:latin typeface="Tahoma" panose="020B0604030504040204" pitchFamily="34" charset="0"/>
                <a:ea typeface="Tahoma" panose="020B0604030504040204" pitchFamily="34" charset="0"/>
                <a:cs typeface="Tahoma" panose="020B0604030504040204" pitchFamily="34" charset="0"/>
              </a:rPr>
              <a:t>لحساباتك الشخصية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5" name="Oval 24"/>
          <p:cNvSpPr/>
          <p:nvPr/>
        </p:nvSpPr>
        <p:spPr>
          <a:xfrm>
            <a:off x="5947404" y="1473006"/>
            <a:ext cx="3091388" cy="1847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6" name="Oval 25"/>
          <p:cNvSpPr/>
          <p:nvPr/>
        </p:nvSpPr>
        <p:spPr>
          <a:xfrm>
            <a:off x="8748549" y="3077009"/>
            <a:ext cx="2941401" cy="1847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5882869" y="1507349"/>
            <a:ext cx="3097322" cy="1323439"/>
          </a:xfrm>
          <a:prstGeom prst="rect">
            <a:avLst/>
          </a:prstGeom>
          <a:noFill/>
        </p:spPr>
        <p:txBody>
          <a:bodyPr wrap="none" rtlCol="0">
            <a:spAutoFit/>
          </a:bodyPr>
          <a:lstStyle/>
          <a:p>
            <a:pPr algn="ctr"/>
            <a:r>
              <a:rPr lang="x-none" sz="2000" dirty="0">
                <a:latin typeface="Tahoma" panose="020B0604030504040204" pitchFamily="34" charset="0"/>
                <a:ea typeface="Tahoma" panose="020B0604030504040204" pitchFamily="34" charset="0"/>
                <a:cs typeface="Tahoma" panose="020B0604030504040204" pitchFamily="34" charset="0"/>
              </a:rPr>
              <a:t>قومي </a:t>
            </a:r>
          </a:p>
          <a:p>
            <a:pPr algn="ctr"/>
            <a:r>
              <a:rPr lang="x-none" sz="2000" dirty="0">
                <a:latin typeface="Tahoma" panose="020B0604030504040204" pitchFamily="34" charset="0"/>
                <a:ea typeface="Tahoma" panose="020B0604030504040204" pitchFamily="34" charset="0"/>
                <a:cs typeface="Tahoma" panose="020B0604030504040204" pitchFamily="34" charset="0"/>
              </a:rPr>
              <a:t>باستخدم كلمات مرور </a:t>
            </a:r>
          </a:p>
          <a:p>
            <a:pPr algn="ctr"/>
            <a:r>
              <a:rPr lang="x-none" sz="2000" dirty="0">
                <a:latin typeface="Tahoma" panose="020B0604030504040204" pitchFamily="34" charset="0"/>
                <a:ea typeface="Tahoma" panose="020B0604030504040204" pitchFamily="34" charset="0"/>
                <a:cs typeface="Tahoma" panose="020B0604030504040204" pitchFamily="34" charset="0"/>
              </a:rPr>
              <a:t>سهلة عليك لتتذكرها صعبة </a:t>
            </a:r>
          </a:p>
          <a:p>
            <a:pPr algn="ctr"/>
            <a:r>
              <a:rPr lang="x-none" sz="2000" dirty="0">
                <a:latin typeface="Tahoma" panose="020B0604030504040204" pitchFamily="34" charset="0"/>
                <a:ea typeface="Tahoma" panose="020B0604030504040204" pitchFamily="34" charset="0"/>
                <a:cs typeface="Tahoma" panose="020B0604030504040204" pitchFamily="34" charset="0"/>
              </a:rPr>
              <a:t>على غير ليخمنها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8623086" y="3030239"/>
            <a:ext cx="3066865" cy="1477328"/>
          </a:xfrm>
          <a:prstGeom prst="rect">
            <a:avLst/>
          </a:prstGeom>
          <a:noFill/>
        </p:spPr>
        <p:txBody>
          <a:bodyPr wrap="none" rtlCol="0">
            <a:spAutoFit/>
          </a:bodyPr>
          <a:lstStyle/>
          <a:p>
            <a:pPr algn="ctr"/>
            <a:r>
              <a:rPr lang="x-none" b="1" dirty="0">
                <a:latin typeface="Tahoma" panose="020B0604030504040204" pitchFamily="34" charset="0"/>
                <a:ea typeface="Tahoma" panose="020B0604030504040204" pitchFamily="34" charset="0"/>
                <a:cs typeface="Tahoma" panose="020B0604030504040204" pitchFamily="34" charset="0"/>
              </a:rPr>
              <a:t>قومي </a:t>
            </a:r>
          </a:p>
          <a:p>
            <a:pPr algn="ctr"/>
            <a:r>
              <a:rPr lang="x-none" b="1" dirty="0">
                <a:latin typeface="Tahoma" panose="020B0604030504040204" pitchFamily="34" charset="0"/>
                <a:ea typeface="Tahoma" panose="020B0604030504040204" pitchFamily="34" charset="0"/>
                <a:cs typeface="Tahoma" panose="020B0604030504040204" pitchFamily="34" charset="0"/>
              </a:rPr>
              <a:t>بإضافة بريد إلكتروني </a:t>
            </a:r>
          </a:p>
          <a:p>
            <a:pPr algn="ctr"/>
            <a:r>
              <a:rPr lang="x-none" b="1" dirty="0">
                <a:latin typeface="Tahoma" panose="020B0604030504040204" pitchFamily="34" charset="0"/>
                <a:ea typeface="Tahoma" panose="020B0604030504040204" pitchFamily="34" charset="0"/>
                <a:cs typeface="Tahoma" panose="020B0604030504040204" pitchFamily="34" charset="0"/>
              </a:rPr>
              <a:t>ورقم موبايل لتسهل عملية </a:t>
            </a:r>
          </a:p>
          <a:p>
            <a:pPr algn="ctr"/>
            <a:r>
              <a:rPr lang="x-none" b="1" dirty="0">
                <a:latin typeface="Tahoma" panose="020B0604030504040204" pitchFamily="34" charset="0"/>
                <a:ea typeface="Tahoma" panose="020B0604030504040204" pitchFamily="34" charset="0"/>
                <a:cs typeface="Tahoma" panose="020B0604030504040204" pitchFamily="34" charset="0"/>
              </a:rPr>
              <a:t>استرجاع الحساب في </a:t>
            </a:r>
          </a:p>
          <a:p>
            <a:pPr algn="ctr"/>
            <a:r>
              <a:rPr lang="x-none" b="1" dirty="0">
                <a:latin typeface="Tahoma" panose="020B0604030504040204" pitchFamily="34" charset="0"/>
                <a:ea typeface="Tahoma" panose="020B0604030504040204" pitchFamily="34" charset="0"/>
                <a:cs typeface="Tahoma" panose="020B0604030504040204" pitchFamily="34" charset="0"/>
              </a:rPr>
              <a:t>حال نسيان كلمة المرور</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29" name="Picture 2" descr="C:\Users\Hamzeh-ISOC\Desktop\19578da69389fbf.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03" t="18120" r="18703" b="12590"/>
          <a:stretch/>
        </p:blipFill>
        <p:spPr bwMode="auto">
          <a:xfrm>
            <a:off x="4628039" y="125212"/>
            <a:ext cx="1637207" cy="1679782"/>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03368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mzeh-ISOC\Desktop\ISOC-PALESTINE-CHAPTER–PACK\ISOC-00-Chapter-logo\English\RGB-Digital\Dark-versions\02-Colour-logos\ISOC-PALESTINE-Logo-Dark-Green-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3124200" cy="101580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7486429" y="694861"/>
            <a:ext cx="3876382" cy="646331"/>
          </a:xfrm>
          <a:prstGeom prst="rect">
            <a:avLst/>
          </a:prstGeom>
          <a:noFill/>
        </p:spPr>
        <p:txBody>
          <a:bodyPr wrap="none" rtlCol="0">
            <a:spAutoFit/>
          </a:bodyPr>
          <a:lstStyle/>
          <a:p>
            <a:pPr marL="742950" indent="-742950">
              <a:buClr>
                <a:srgbClr val="0C1C2C"/>
              </a:buClr>
              <a:buSzPct val="300000"/>
              <a:buFont typeface="+mj-lt"/>
              <a:buAutoNum type="arabicPeriod"/>
            </a:pPr>
            <a:r>
              <a:rPr lang="x-none" sz="3600" b="1" dirty="0">
                <a:latin typeface="Tahoma" panose="020B0604030504040204" pitchFamily="34" charset="0"/>
                <a:ea typeface="Tahoma" panose="020B0604030504040204" pitchFamily="34" charset="0"/>
                <a:cs typeface="Tahoma" panose="020B0604030504040204" pitchFamily="34" charset="0"/>
              </a:rPr>
              <a:t> كلمة السر</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677674" y="3559812"/>
            <a:ext cx="1915909" cy="646331"/>
          </a:xfrm>
          <a:prstGeom prst="rect">
            <a:avLst/>
          </a:prstGeom>
        </p:spPr>
        <p:txBody>
          <a:bodyPr wrap="none">
            <a:spAutoFit/>
          </a:bodyPr>
          <a:lstStyle/>
          <a:p>
            <a:pPr lvl="0"/>
            <a:r>
              <a:rPr lang="x-none" sz="3600" b="1" dirty="0">
                <a:solidFill>
                  <a:prstClr val="black"/>
                </a:solidFill>
                <a:latin typeface="Tahoma" panose="020B0604030504040204" pitchFamily="34" charset="0"/>
                <a:ea typeface="Tahoma" panose="020B0604030504040204" pitchFamily="34" charset="0"/>
                <a:cs typeface="Tahoma" panose="020B0604030504040204" pitchFamily="34" charset="0"/>
              </a:rPr>
              <a:t>تحذيرات</a:t>
            </a:r>
            <a:endPar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4552001" y="3320006"/>
            <a:ext cx="2143585" cy="12940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2184779" y="1473006"/>
            <a:ext cx="2487386" cy="1847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1790700" y="1796341"/>
            <a:ext cx="3249224" cy="1077218"/>
          </a:xfrm>
          <a:prstGeom prst="rect">
            <a:avLst/>
          </a:prstGeom>
          <a:noFill/>
        </p:spPr>
        <p:txBody>
          <a:bodyPr wrap="square" rtlCol="0">
            <a:spAutoFit/>
          </a:bodyPr>
          <a:lstStyle/>
          <a:p>
            <a:pPr algn="ctr"/>
            <a:r>
              <a:rPr lang="x-none" sz="2400" b="1" dirty="0">
                <a:latin typeface="Tahoma" panose="020B0604030504040204" pitchFamily="34" charset="0"/>
                <a:ea typeface="Tahoma" panose="020B0604030504040204" pitchFamily="34" charset="0"/>
                <a:cs typeface="Tahoma" panose="020B0604030504040204" pitchFamily="34" charset="0"/>
              </a:rPr>
              <a:t>لا تقومي</a:t>
            </a:r>
          </a:p>
          <a:p>
            <a:pPr algn="ctr"/>
            <a:r>
              <a:rPr lang="x-none" sz="2000" dirty="0">
                <a:latin typeface="Tahoma" panose="020B0604030504040204" pitchFamily="34" charset="0"/>
                <a:ea typeface="Tahoma" panose="020B0604030504040204" pitchFamily="34" charset="0"/>
                <a:cs typeface="Tahoma" panose="020B0604030504040204" pitchFamily="34" charset="0"/>
              </a:rPr>
              <a:t>بإعطاء كلمة المرور</a:t>
            </a:r>
          </a:p>
          <a:p>
            <a:pPr algn="ctr"/>
            <a:r>
              <a:rPr lang="x-none" sz="2000" dirty="0">
                <a:latin typeface="Tahoma" panose="020B0604030504040204" pitchFamily="34" charset="0"/>
                <a:ea typeface="Tahoma" panose="020B0604030504040204" pitchFamily="34" charset="0"/>
                <a:cs typeface="Tahoma" panose="020B0604030504040204" pitchFamily="34" charset="0"/>
              </a:rPr>
              <a:t> لأي شخص آخر</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361951" y="3030239"/>
            <a:ext cx="2487386" cy="1847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356360" y="3096787"/>
            <a:ext cx="2448106" cy="1692771"/>
          </a:xfrm>
          <a:prstGeom prst="rect">
            <a:avLst/>
          </a:prstGeom>
          <a:noFill/>
        </p:spPr>
        <p:txBody>
          <a:bodyPr wrap="none" rtlCol="0">
            <a:spAutoFit/>
          </a:bodyPr>
          <a:lstStyle/>
          <a:p>
            <a:pPr algn="ctr"/>
            <a:r>
              <a:rPr lang="x-none" sz="2400" b="1" dirty="0">
                <a:latin typeface="Tahoma" panose="020B0604030504040204" pitchFamily="34" charset="0"/>
                <a:ea typeface="Tahoma" panose="020B0604030504040204" pitchFamily="34" charset="0"/>
                <a:cs typeface="Tahoma" panose="020B0604030504040204" pitchFamily="34" charset="0"/>
              </a:rPr>
              <a:t>لا تقومي </a:t>
            </a:r>
          </a:p>
          <a:p>
            <a:pPr algn="ctr"/>
            <a:r>
              <a:rPr lang="x-none" sz="2000" dirty="0">
                <a:latin typeface="Tahoma" panose="020B0604030504040204" pitchFamily="34" charset="0"/>
                <a:ea typeface="Tahoma" panose="020B0604030504040204" pitchFamily="34" charset="0"/>
                <a:cs typeface="Tahoma" panose="020B0604030504040204" pitchFamily="34" charset="0"/>
              </a:rPr>
              <a:t>بالرد على الرسائل أو </a:t>
            </a:r>
          </a:p>
          <a:p>
            <a:pPr algn="ctr"/>
            <a:r>
              <a:rPr lang="x-none" sz="2000" dirty="0">
                <a:latin typeface="Tahoma" panose="020B0604030504040204" pitchFamily="34" charset="0"/>
                <a:ea typeface="Tahoma" panose="020B0604030504040204" pitchFamily="34" charset="0"/>
                <a:cs typeface="Tahoma" panose="020B0604030504040204" pitchFamily="34" charset="0"/>
              </a:rPr>
              <a:t>الإتصال الذي يطلب </a:t>
            </a:r>
          </a:p>
          <a:p>
            <a:pPr algn="ctr"/>
            <a:r>
              <a:rPr lang="x-none" sz="2000" dirty="0">
                <a:latin typeface="Tahoma" panose="020B0604030504040204" pitchFamily="34" charset="0"/>
                <a:ea typeface="Tahoma" panose="020B0604030504040204" pitchFamily="34" charset="0"/>
                <a:cs typeface="Tahoma" panose="020B0604030504040204" pitchFamily="34" charset="0"/>
              </a:rPr>
              <a:t>كلمات المرور الخاصة </a:t>
            </a:r>
          </a:p>
          <a:p>
            <a:pPr algn="ctr"/>
            <a:r>
              <a:rPr lang="x-none" sz="2000" dirty="0">
                <a:latin typeface="Tahoma" panose="020B0604030504040204" pitchFamily="34" charset="0"/>
                <a:ea typeface="Tahoma" panose="020B0604030504040204" pitchFamily="34" charset="0"/>
                <a:cs typeface="Tahoma" panose="020B0604030504040204" pitchFamily="34" charset="0"/>
              </a:rPr>
              <a:t>بك</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2278511" y="4572563"/>
            <a:ext cx="2487386" cy="1847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608331" y="4782551"/>
            <a:ext cx="1827744" cy="1077218"/>
          </a:xfrm>
          <a:prstGeom prst="rect">
            <a:avLst/>
          </a:prstGeom>
          <a:noFill/>
        </p:spPr>
        <p:txBody>
          <a:bodyPr wrap="none" rtlCol="0">
            <a:spAutoFit/>
          </a:bodyPr>
          <a:lstStyle/>
          <a:p>
            <a:pPr algn="ctr"/>
            <a:r>
              <a:rPr lang="x-none" sz="2400" b="1" dirty="0">
                <a:latin typeface="Tahoma" panose="020B0604030504040204" pitchFamily="34" charset="0"/>
                <a:ea typeface="Tahoma" panose="020B0604030504040204" pitchFamily="34" charset="0"/>
                <a:cs typeface="Tahoma" panose="020B0604030504040204" pitchFamily="34" charset="0"/>
              </a:rPr>
              <a:t>لا تقومي</a:t>
            </a:r>
          </a:p>
          <a:p>
            <a:pPr algn="ctr"/>
            <a:r>
              <a:rPr lang="x-none" sz="2000" dirty="0">
                <a:latin typeface="Tahoma" panose="020B0604030504040204" pitchFamily="34" charset="0"/>
                <a:ea typeface="Tahoma" panose="020B0604030504040204" pitchFamily="34" charset="0"/>
                <a:cs typeface="Tahoma" panose="020B0604030504040204" pitchFamily="34" charset="0"/>
              </a:rPr>
              <a:t> بكتابة كلمات </a:t>
            </a:r>
          </a:p>
          <a:p>
            <a:pPr algn="ctr"/>
            <a:r>
              <a:rPr lang="x-none" sz="2000" dirty="0">
                <a:latin typeface="Tahoma" panose="020B0604030504040204" pitchFamily="34" charset="0"/>
                <a:ea typeface="Tahoma" panose="020B0604030504040204" pitchFamily="34" charset="0"/>
                <a:cs typeface="Tahoma" panose="020B0604030504040204" pitchFamily="34" charset="0"/>
              </a:rPr>
              <a:t>المرور بأي مكان</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3" name="Oval 22"/>
          <p:cNvSpPr/>
          <p:nvPr/>
        </p:nvSpPr>
        <p:spPr>
          <a:xfrm>
            <a:off x="6367770" y="4597408"/>
            <a:ext cx="2487386" cy="1847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6300694" y="4696362"/>
            <a:ext cx="2622834" cy="1384995"/>
          </a:xfrm>
          <a:prstGeom prst="rect">
            <a:avLst/>
          </a:prstGeom>
          <a:noFill/>
        </p:spPr>
        <p:txBody>
          <a:bodyPr wrap="none" rtlCol="0">
            <a:spAutoFit/>
          </a:bodyPr>
          <a:lstStyle/>
          <a:p>
            <a:pPr algn="ctr"/>
            <a:r>
              <a:rPr lang="x-none" sz="2400" b="1" dirty="0">
                <a:latin typeface="Tahoma" panose="020B0604030504040204" pitchFamily="34" charset="0"/>
                <a:ea typeface="Tahoma" panose="020B0604030504040204" pitchFamily="34" charset="0"/>
                <a:cs typeface="Tahoma" panose="020B0604030504040204" pitchFamily="34" charset="0"/>
              </a:rPr>
              <a:t>لا تقومي </a:t>
            </a:r>
          </a:p>
          <a:p>
            <a:pPr algn="ctr"/>
            <a:r>
              <a:rPr lang="x-none" sz="2000" dirty="0">
                <a:latin typeface="Tahoma" panose="020B0604030504040204" pitchFamily="34" charset="0"/>
                <a:ea typeface="Tahoma" panose="020B0604030504040204" pitchFamily="34" charset="0"/>
                <a:cs typeface="Tahoma" panose="020B0604030504040204" pitchFamily="34" charset="0"/>
              </a:rPr>
              <a:t>باستخدام كلمات مرور </a:t>
            </a:r>
          </a:p>
          <a:p>
            <a:pPr algn="ctr"/>
            <a:r>
              <a:rPr lang="x-none" sz="2000" dirty="0">
                <a:latin typeface="Tahoma" panose="020B0604030504040204" pitchFamily="34" charset="0"/>
                <a:ea typeface="Tahoma" panose="020B0604030504040204" pitchFamily="34" charset="0"/>
                <a:cs typeface="Tahoma" panose="020B0604030504040204" pitchFamily="34" charset="0"/>
              </a:rPr>
              <a:t>سهلة التخمين كاسمك</a:t>
            </a:r>
          </a:p>
          <a:p>
            <a:pPr algn="ctr"/>
            <a:r>
              <a:rPr lang="x-none" sz="2000" dirty="0">
                <a:latin typeface="Tahoma" panose="020B0604030504040204" pitchFamily="34" charset="0"/>
                <a:ea typeface="Tahoma" panose="020B0604030504040204" pitchFamily="34" charset="0"/>
                <a:cs typeface="Tahoma" panose="020B0604030504040204" pitchFamily="34" charset="0"/>
              </a:rPr>
              <a:t> أو تاريخ ميلادك</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5" name="Oval 24"/>
          <p:cNvSpPr/>
          <p:nvPr/>
        </p:nvSpPr>
        <p:spPr>
          <a:xfrm>
            <a:off x="5964622" y="1473006"/>
            <a:ext cx="2965877" cy="1847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6" name="Oval 25"/>
          <p:cNvSpPr/>
          <p:nvPr/>
        </p:nvSpPr>
        <p:spPr>
          <a:xfrm>
            <a:off x="8706789" y="3077008"/>
            <a:ext cx="2693423" cy="2003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5948603" y="1507349"/>
            <a:ext cx="2965877" cy="1384995"/>
          </a:xfrm>
          <a:prstGeom prst="rect">
            <a:avLst/>
          </a:prstGeom>
          <a:noFill/>
        </p:spPr>
        <p:txBody>
          <a:bodyPr wrap="none" rtlCol="0">
            <a:spAutoFit/>
          </a:bodyPr>
          <a:lstStyle/>
          <a:p>
            <a:pPr algn="ctr"/>
            <a:r>
              <a:rPr lang="x-none" sz="2400" b="1" dirty="0">
                <a:latin typeface="Tahoma" panose="020B0604030504040204" pitchFamily="34" charset="0"/>
                <a:ea typeface="Tahoma" panose="020B0604030504040204" pitchFamily="34" charset="0"/>
                <a:cs typeface="Tahoma" panose="020B0604030504040204" pitchFamily="34" charset="0"/>
              </a:rPr>
              <a:t>لا تقومي</a:t>
            </a:r>
          </a:p>
          <a:p>
            <a:pPr algn="ctr"/>
            <a:r>
              <a:rPr lang="x-none" sz="2000" dirty="0">
                <a:latin typeface="Tahoma" panose="020B0604030504040204" pitchFamily="34" charset="0"/>
                <a:ea typeface="Tahoma" panose="020B0604030504040204" pitchFamily="34" charset="0"/>
                <a:cs typeface="Tahoma" panose="020B0604030504040204" pitchFamily="34" charset="0"/>
              </a:rPr>
              <a:t> بحفظ كلمات المرور </a:t>
            </a:r>
          </a:p>
          <a:p>
            <a:pPr algn="ctr"/>
            <a:r>
              <a:rPr lang="x-none" sz="2000" dirty="0">
                <a:latin typeface="Tahoma" panose="020B0604030504040204" pitchFamily="34" charset="0"/>
                <a:ea typeface="Tahoma" panose="020B0604030504040204" pitchFamily="34" charset="0"/>
                <a:cs typeface="Tahoma" panose="020B0604030504040204" pitchFamily="34" charset="0"/>
              </a:rPr>
              <a:t>على متصفح الإنترنت حتى</a:t>
            </a:r>
          </a:p>
          <a:p>
            <a:pPr algn="ctr"/>
            <a:r>
              <a:rPr lang="x-none" sz="2000" dirty="0">
                <a:latin typeface="Tahoma" panose="020B0604030504040204" pitchFamily="34" charset="0"/>
                <a:ea typeface="Tahoma" panose="020B0604030504040204" pitchFamily="34" charset="0"/>
                <a:cs typeface="Tahoma" panose="020B0604030504040204" pitchFamily="34" charset="0"/>
              </a:rPr>
              <a:t> حلى جهازك الخاص</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8638869" y="3249146"/>
            <a:ext cx="2890535" cy="1692771"/>
          </a:xfrm>
          <a:prstGeom prst="rect">
            <a:avLst/>
          </a:prstGeom>
          <a:noFill/>
        </p:spPr>
        <p:txBody>
          <a:bodyPr wrap="none" rtlCol="0">
            <a:spAutoFit/>
          </a:bodyPr>
          <a:lstStyle/>
          <a:p>
            <a:pPr algn="ctr"/>
            <a:r>
              <a:rPr lang="x-none" sz="2400" b="1" dirty="0">
                <a:latin typeface="Tahoma" panose="020B0604030504040204" pitchFamily="34" charset="0"/>
                <a:ea typeface="Tahoma" panose="020B0604030504040204" pitchFamily="34" charset="0"/>
                <a:cs typeface="Tahoma" panose="020B0604030504040204" pitchFamily="34" charset="0"/>
              </a:rPr>
              <a:t>لا تقومي</a:t>
            </a:r>
          </a:p>
          <a:p>
            <a:pPr algn="ctr"/>
            <a:r>
              <a:rPr lang="x-none" sz="2000" dirty="0">
                <a:latin typeface="Tahoma" panose="020B0604030504040204" pitchFamily="34" charset="0"/>
                <a:ea typeface="Tahoma" panose="020B0604030504040204" pitchFamily="34" charset="0"/>
                <a:cs typeface="Tahoma" panose="020B0604030504040204" pitchFamily="34" charset="0"/>
              </a:rPr>
              <a:t> باستخدام الأجهزة العامة </a:t>
            </a:r>
          </a:p>
          <a:p>
            <a:pPr algn="ctr"/>
            <a:r>
              <a:rPr lang="x-none" sz="2000" dirty="0">
                <a:latin typeface="Tahoma" panose="020B0604030504040204" pitchFamily="34" charset="0"/>
                <a:ea typeface="Tahoma" panose="020B0604030504040204" pitchFamily="34" charset="0"/>
                <a:cs typeface="Tahoma" panose="020B0604030504040204" pitchFamily="34" charset="0"/>
              </a:rPr>
              <a:t>للوصول إلى حساباتك</a:t>
            </a:r>
          </a:p>
          <a:p>
            <a:pPr algn="ctr"/>
            <a:r>
              <a:rPr lang="x-none" sz="2000" dirty="0">
                <a:latin typeface="Tahoma" panose="020B0604030504040204" pitchFamily="34" charset="0"/>
                <a:ea typeface="Tahoma" panose="020B0604030504040204" pitchFamily="34" charset="0"/>
                <a:cs typeface="Tahoma" panose="020B0604030504040204" pitchFamily="34" charset="0"/>
              </a:rPr>
              <a:t> إلا في حالات</a:t>
            </a:r>
          </a:p>
          <a:p>
            <a:pPr algn="ctr"/>
            <a:r>
              <a:rPr lang="x-none" sz="2000" dirty="0">
                <a:latin typeface="Tahoma" panose="020B0604030504040204" pitchFamily="34" charset="0"/>
                <a:ea typeface="Tahoma" panose="020B0604030504040204" pitchFamily="34" charset="0"/>
                <a:cs typeface="Tahoma" panose="020B0604030504040204" pitchFamily="34" charset="0"/>
              </a:rPr>
              <a:t> الضرورة</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20" name="Picture 2" descr="C:\Users\Hamzeh-ISOC\Desktop\19578da69389fb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703" t="18120" r="18703" b="12590"/>
          <a:stretch/>
        </p:blipFill>
        <p:spPr bwMode="auto">
          <a:xfrm>
            <a:off x="4495280" y="125212"/>
            <a:ext cx="1637207" cy="1679782"/>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94503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12192000" cy="6858000"/>
          </a:xfrm>
          <a:prstGeom prst="rect">
            <a:avLst/>
          </a:prstGeom>
        </p:spPr>
      </p:pic>
      <p:pic>
        <p:nvPicPr>
          <p:cNvPr id="6" name="Picture 2" descr="C:\Users\Hamzeh-ISOC\Desktop\ISOC-PALESTINE-CHAPTER–PACK\ISOC-00-Chapter-logo\English\RGB-Digital\Dark-versions\02-Colour-logos\ISOC-PALESTINE-Logo-Dark-Green-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57200"/>
            <a:ext cx="3124200" cy="101580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461178" y="710425"/>
            <a:ext cx="8079455" cy="707886"/>
          </a:xfrm>
          <a:prstGeom prst="rect">
            <a:avLst/>
          </a:prstGeom>
          <a:noFill/>
        </p:spPr>
        <p:txBody>
          <a:bodyPr wrap="none" rtlCol="0">
            <a:spAutoFit/>
          </a:bodyPr>
          <a:lstStyle/>
          <a:p>
            <a:pPr marL="914400" indent="-914400" algn="r" rtl="1">
              <a:buClr>
                <a:srgbClr val="0C1C2C"/>
              </a:buClr>
              <a:buSzPct val="300000"/>
              <a:buFont typeface="+mj-lt"/>
              <a:buAutoNum type="arabicPeriod" startAt="2"/>
            </a:pPr>
            <a:r>
              <a:rPr lang="x-none" sz="4000" b="1" dirty="0">
                <a:latin typeface="Tahoma" panose="020B0604030504040204" pitchFamily="34" charset="0"/>
                <a:ea typeface="Tahoma" panose="020B0604030504040204" pitchFamily="34" charset="0"/>
                <a:cs typeface="Tahoma" panose="020B0604030504040204" pitchFamily="34" charset="0"/>
              </a:rPr>
              <a:t>شبكات التواصل الإجتماعي</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4552001" y="3385684"/>
            <a:ext cx="2143585" cy="1294082"/>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2184779" y="1473006"/>
            <a:ext cx="2487386" cy="205867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361951" y="3052132"/>
            <a:ext cx="2487386" cy="1847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2278511" y="4572563"/>
            <a:ext cx="2487386" cy="1847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3" name="Oval 22"/>
          <p:cNvSpPr/>
          <p:nvPr/>
        </p:nvSpPr>
        <p:spPr>
          <a:xfrm>
            <a:off x="6367770" y="4597408"/>
            <a:ext cx="2487386" cy="1847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5" name="Oval 24"/>
          <p:cNvSpPr/>
          <p:nvPr/>
        </p:nvSpPr>
        <p:spPr>
          <a:xfrm>
            <a:off x="6132487" y="1473006"/>
            <a:ext cx="2722670" cy="1847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6" name="Oval 25"/>
          <p:cNvSpPr/>
          <p:nvPr/>
        </p:nvSpPr>
        <p:spPr>
          <a:xfrm>
            <a:off x="8706789" y="3077008"/>
            <a:ext cx="2693423" cy="2003869"/>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542144" y="3602016"/>
            <a:ext cx="2023310" cy="646331"/>
          </a:xfrm>
          <a:prstGeom prst="rect">
            <a:avLst/>
          </a:prstGeom>
        </p:spPr>
        <p:txBody>
          <a:bodyPr wrap="none">
            <a:spAutoFit/>
          </a:bodyPr>
          <a:lstStyle/>
          <a:p>
            <a:pPr lvl="0"/>
            <a:r>
              <a:rPr lang="x-none" sz="3600" b="1" dirty="0">
                <a:solidFill>
                  <a:prstClr val="black"/>
                </a:solidFill>
                <a:latin typeface="Tahoma" panose="020B0604030504040204" pitchFamily="34" charset="0"/>
                <a:ea typeface="Tahoma" panose="020B0604030504040204" pitchFamily="34" charset="0"/>
                <a:cs typeface="Tahoma" panose="020B0604030504040204" pitchFamily="34" charset="0"/>
              </a:rPr>
              <a:t>إرشادات</a:t>
            </a:r>
            <a:endPar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6233142" y="1599248"/>
            <a:ext cx="2396810" cy="1200329"/>
          </a:xfrm>
          <a:prstGeom prst="rect">
            <a:avLst/>
          </a:prstGeom>
          <a:noFill/>
        </p:spPr>
        <p:txBody>
          <a:bodyPr wrap="none" rtlCol="0">
            <a:spAutoFit/>
          </a:bodyPr>
          <a:lstStyle/>
          <a:p>
            <a:pPr algn="ctr"/>
            <a:r>
              <a:rPr lang="x-none" sz="2400" b="1" dirty="0">
                <a:latin typeface="Tahoma" panose="020B0604030504040204" pitchFamily="34" charset="0"/>
                <a:ea typeface="Tahoma" panose="020B0604030504040204" pitchFamily="34" charset="0"/>
                <a:cs typeface="Tahoma" panose="020B0604030504040204" pitchFamily="34" charset="0"/>
              </a:rPr>
              <a:t>قومي</a:t>
            </a:r>
          </a:p>
          <a:p>
            <a:pPr algn="ctr"/>
            <a:r>
              <a:rPr lang="x-none" sz="2400" b="1" dirty="0">
                <a:latin typeface="Tahoma" panose="020B0604030504040204" pitchFamily="34" charset="0"/>
                <a:ea typeface="Tahoma" panose="020B0604030504040204" pitchFamily="34" charset="0"/>
                <a:cs typeface="Tahoma" panose="020B0604030504040204" pitchFamily="34" charset="0"/>
              </a:rPr>
              <a:t> </a:t>
            </a:r>
            <a:r>
              <a:rPr lang="x-none" sz="2400" dirty="0">
                <a:latin typeface="Tahoma" panose="020B0604030504040204" pitchFamily="34" charset="0"/>
                <a:ea typeface="Tahoma" panose="020B0604030504040204" pitchFamily="34" charset="0"/>
                <a:cs typeface="Tahoma" panose="020B0604030504040204" pitchFamily="34" charset="0"/>
              </a:rPr>
              <a:t>بإضافة الأشخاص</a:t>
            </a:r>
          </a:p>
          <a:p>
            <a:pPr algn="ctr"/>
            <a:r>
              <a:rPr lang="x-none" sz="2400" dirty="0">
                <a:latin typeface="Tahoma" panose="020B0604030504040204" pitchFamily="34" charset="0"/>
                <a:ea typeface="Tahoma" panose="020B0604030504040204" pitchFamily="34" charset="0"/>
                <a:cs typeface="Tahoma" panose="020B0604030504040204" pitchFamily="34" charset="0"/>
              </a:rPr>
              <a:t> الموثوقين فقط</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8941041" y="3370450"/>
            <a:ext cx="2286203" cy="1200329"/>
          </a:xfrm>
          <a:prstGeom prst="rect">
            <a:avLst/>
          </a:prstGeom>
          <a:noFill/>
        </p:spPr>
        <p:txBody>
          <a:bodyPr wrap="none" rtlCol="0">
            <a:spAutoFit/>
          </a:bodyPr>
          <a:lstStyle/>
          <a:p>
            <a:pPr algn="ctr"/>
            <a:r>
              <a:rPr lang="x-none" sz="2400" b="1" dirty="0">
                <a:latin typeface="Tahoma" panose="020B0604030504040204" pitchFamily="34" charset="0"/>
                <a:ea typeface="Tahoma" panose="020B0604030504040204" pitchFamily="34" charset="0"/>
                <a:cs typeface="Tahoma" panose="020B0604030504040204" pitchFamily="34" charset="0"/>
              </a:rPr>
              <a:t>قومي</a:t>
            </a:r>
          </a:p>
          <a:p>
            <a:pPr algn="ctr"/>
            <a:r>
              <a:rPr lang="x-none" sz="2400" b="1" dirty="0">
                <a:latin typeface="Tahoma" panose="020B0604030504040204" pitchFamily="34" charset="0"/>
                <a:ea typeface="Tahoma" panose="020B0604030504040204" pitchFamily="34" charset="0"/>
                <a:cs typeface="Tahoma" panose="020B0604030504040204" pitchFamily="34" charset="0"/>
              </a:rPr>
              <a:t> </a:t>
            </a:r>
            <a:r>
              <a:rPr lang="x-none" sz="2400" dirty="0">
                <a:latin typeface="Tahoma" panose="020B0604030504040204" pitchFamily="34" charset="0"/>
                <a:ea typeface="Tahoma" panose="020B0604030504040204" pitchFamily="34" charset="0"/>
                <a:cs typeface="Tahoma" panose="020B0604030504040204" pitchFamily="34" charset="0"/>
              </a:rPr>
              <a:t>بقراءة إعدادات</a:t>
            </a:r>
          </a:p>
          <a:p>
            <a:pPr algn="ctr"/>
            <a:r>
              <a:rPr lang="x-none" sz="2400" dirty="0">
                <a:latin typeface="Tahoma" panose="020B0604030504040204" pitchFamily="34" charset="0"/>
                <a:ea typeface="Tahoma" panose="020B0604030504040204" pitchFamily="34" charset="0"/>
                <a:cs typeface="Tahoma" panose="020B0604030504040204" pitchFamily="34" charset="0"/>
              </a:rPr>
              <a:t> الخصوصية جيدًا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1781962" y="1601272"/>
            <a:ext cx="3249224" cy="1631216"/>
          </a:xfrm>
          <a:prstGeom prst="rect">
            <a:avLst/>
          </a:prstGeom>
          <a:noFill/>
        </p:spPr>
        <p:txBody>
          <a:bodyPr wrap="square" rtlCol="0">
            <a:spAutoFit/>
          </a:bodyPr>
          <a:lstStyle/>
          <a:p>
            <a:pPr algn="ctr"/>
            <a:r>
              <a:rPr lang="x-none" sz="2000" b="1" dirty="0">
                <a:latin typeface="Tahoma" panose="020B0604030504040204" pitchFamily="34" charset="0"/>
                <a:ea typeface="Tahoma" panose="020B0604030504040204" pitchFamily="34" charset="0"/>
                <a:cs typeface="Tahoma" panose="020B0604030504040204" pitchFamily="34" charset="0"/>
              </a:rPr>
              <a:t>قومي</a:t>
            </a:r>
            <a:br>
              <a:rPr lang="x-none" sz="2000" b="1" dirty="0">
                <a:latin typeface="Tahoma" panose="020B0604030504040204" pitchFamily="34" charset="0"/>
                <a:ea typeface="Tahoma" panose="020B0604030504040204" pitchFamily="34" charset="0"/>
                <a:cs typeface="Tahoma" panose="020B0604030504040204" pitchFamily="34" charset="0"/>
              </a:rPr>
            </a:br>
            <a:r>
              <a:rPr lang="x-none" sz="2000" dirty="0">
                <a:latin typeface="Tahoma" panose="020B0604030504040204" pitchFamily="34" charset="0"/>
                <a:ea typeface="Tahoma" panose="020B0604030504040204" pitchFamily="34" charset="0"/>
                <a:cs typeface="Tahoma" panose="020B0604030504040204" pitchFamily="34" charset="0"/>
              </a:rPr>
              <a:t>بتأكد من رابط الموقع</a:t>
            </a:r>
            <a:endParaRPr lang="en-US" sz="2000" dirty="0">
              <a:latin typeface="Tahoma" panose="020B0604030504040204" pitchFamily="34" charset="0"/>
              <a:ea typeface="Tahoma" panose="020B0604030504040204" pitchFamily="34" charset="0"/>
              <a:cs typeface="Tahoma" panose="020B0604030504040204" pitchFamily="34" charset="0"/>
            </a:endParaRPr>
          </a:p>
          <a:p>
            <a:pPr algn="ctr"/>
            <a:r>
              <a:rPr lang="x-none" sz="2000" dirty="0">
                <a:latin typeface="Tahoma" panose="020B0604030504040204" pitchFamily="34" charset="0"/>
                <a:ea typeface="Tahoma" panose="020B0604030504040204" pitchFamily="34" charset="0"/>
                <a:cs typeface="Tahoma" panose="020B0604030504040204" pitchFamily="34" charset="0"/>
              </a:rPr>
              <a:t> ان يكون بشكل صحيح. </a:t>
            </a:r>
            <a:br>
              <a:rPr lang="x-none"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twitter.com </a:t>
            </a:r>
            <a:r>
              <a:rPr lang="x-none" sz="2000" dirty="0">
                <a:latin typeface="Tahoma" panose="020B0604030504040204" pitchFamily="34" charset="0"/>
                <a:ea typeface="Tahoma" panose="020B0604030504040204" pitchFamily="34" charset="0"/>
                <a:cs typeface="Tahoma" panose="020B0604030504040204" pitchFamily="34" charset="0"/>
              </a:rPr>
              <a:t>وليس</a:t>
            </a:r>
            <a:r>
              <a:rPr lang="en-US" sz="2000" dirty="0">
                <a:latin typeface="Tahoma" panose="020B0604030504040204" pitchFamily="34" charset="0"/>
                <a:ea typeface="Tahoma" panose="020B0604030504040204" pitchFamily="34" charset="0"/>
                <a:cs typeface="Tahoma" panose="020B0604030504040204" pitchFamily="34" charset="0"/>
              </a:rPr>
              <a:t> twetter.com</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6294631" y="4565003"/>
            <a:ext cx="2613216" cy="1569660"/>
          </a:xfrm>
          <a:prstGeom prst="rect">
            <a:avLst/>
          </a:prstGeom>
          <a:noFill/>
        </p:spPr>
        <p:txBody>
          <a:bodyPr wrap="none" rtlCol="0">
            <a:spAutoFit/>
          </a:bodyPr>
          <a:lstStyle/>
          <a:p>
            <a:pPr algn="ctr"/>
            <a:r>
              <a:rPr lang="x-none" sz="2400" b="1" dirty="0">
                <a:latin typeface="Tahoma" panose="020B0604030504040204" pitchFamily="34" charset="0"/>
                <a:ea typeface="Tahoma" panose="020B0604030504040204" pitchFamily="34" charset="0"/>
                <a:cs typeface="Tahoma" panose="020B0604030504040204" pitchFamily="34" charset="0"/>
              </a:rPr>
              <a:t>قومي</a:t>
            </a:r>
            <a:br>
              <a:rPr lang="x-none" sz="2400" b="1" dirty="0">
                <a:latin typeface="Tahoma" panose="020B0604030504040204" pitchFamily="34" charset="0"/>
                <a:ea typeface="Tahoma" panose="020B0604030504040204" pitchFamily="34" charset="0"/>
                <a:cs typeface="Tahoma" panose="020B0604030504040204" pitchFamily="34" charset="0"/>
              </a:rPr>
            </a:br>
            <a:r>
              <a:rPr lang="x-none" sz="2400" dirty="0">
                <a:latin typeface="Tahoma" panose="020B0604030504040204" pitchFamily="34" charset="0"/>
                <a:ea typeface="Tahoma" panose="020B0604030504040204" pitchFamily="34" charset="0"/>
                <a:cs typeface="Tahoma" panose="020B0604030504040204" pitchFamily="34" charset="0"/>
              </a:rPr>
              <a:t>بتعطيل خاصية </a:t>
            </a:r>
          </a:p>
          <a:p>
            <a:pPr algn="ctr"/>
            <a:r>
              <a:rPr lang="x-none" sz="2400" dirty="0">
                <a:latin typeface="Tahoma" panose="020B0604030504040204" pitchFamily="34" charset="0"/>
                <a:ea typeface="Tahoma" panose="020B0604030504040204" pitchFamily="34" charset="0"/>
                <a:cs typeface="Tahoma" panose="020B0604030504040204" pitchFamily="34" charset="0"/>
              </a:rPr>
              <a:t>المكان التي تكشف</a:t>
            </a:r>
          </a:p>
          <a:p>
            <a:pPr algn="ctr"/>
            <a:r>
              <a:rPr lang="x-none" sz="2400" dirty="0">
                <a:latin typeface="Tahoma" panose="020B0604030504040204" pitchFamily="34" charset="0"/>
                <a:ea typeface="Tahoma" panose="020B0604030504040204" pitchFamily="34" charset="0"/>
                <a:cs typeface="Tahoma" panose="020B0604030504040204" pitchFamily="34" charset="0"/>
              </a:rPr>
              <a:t> مكان تواجدك</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21206" y="4671039"/>
            <a:ext cx="2601994" cy="1323439"/>
          </a:xfrm>
          <a:prstGeom prst="rect">
            <a:avLst/>
          </a:prstGeom>
          <a:noFill/>
        </p:spPr>
        <p:txBody>
          <a:bodyPr wrap="none" rtlCol="0">
            <a:spAutoFit/>
          </a:bodyPr>
          <a:lstStyle/>
          <a:p>
            <a:pPr algn="ctr"/>
            <a:r>
              <a:rPr lang="x-none" sz="2000" b="1" dirty="0">
                <a:latin typeface="Tahoma" panose="020B0604030504040204" pitchFamily="34" charset="0"/>
                <a:ea typeface="Tahoma" panose="020B0604030504040204" pitchFamily="34" charset="0"/>
                <a:cs typeface="Tahoma" panose="020B0604030504040204" pitchFamily="34" charset="0"/>
              </a:rPr>
              <a:t>قومي</a:t>
            </a:r>
          </a:p>
          <a:p>
            <a:pPr algn="ctr"/>
            <a:r>
              <a:rPr lang="x-none" sz="2000" dirty="0">
                <a:latin typeface="Tahoma" panose="020B0604030504040204" pitchFamily="34" charset="0"/>
                <a:ea typeface="Tahoma" panose="020B0604030504040204" pitchFamily="34" charset="0"/>
                <a:cs typeface="Tahoma" panose="020B0604030504040204" pitchFamily="34" charset="0"/>
              </a:rPr>
              <a:t> بالتبليغ عن الأسخاص</a:t>
            </a:r>
          </a:p>
          <a:p>
            <a:pPr algn="ctr"/>
            <a:r>
              <a:rPr lang="x-none" sz="2000" dirty="0">
                <a:latin typeface="Tahoma" panose="020B0604030504040204" pitchFamily="34" charset="0"/>
                <a:ea typeface="Tahoma" panose="020B0604030504040204" pitchFamily="34" charset="0"/>
                <a:cs typeface="Tahoma" panose="020B0604030504040204" pitchFamily="34" charset="0"/>
              </a:rPr>
              <a:t> غير الآمنين لتساعدي </a:t>
            </a:r>
          </a:p>
          <a:p>
            <a:pPr algn="ctr"/>
            <a:r>
              <a:rPr lang="x-none" sz="2000" dirty="0">
                <a:latin typeface="Tahoma" panose="020B0604030504040204" pitchFamily="34" charset="0"/>
                <a:ea typeface="Tahoma" panose="020B0604030504040204" pitchFamily="34" charset="0"/>
                <a:cs typeface="Tahoma" panose="020B0604030504040204" pitchFamily="34" charset="0"/>
              </a:rPr>
              <a:t>غيرك بالكشف عنهم</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229469" y="3048341"/>
            <a:ext cx="2658100" cy="1569660"/>
          </a:xfrm>
          <a:prstGeom prst="rect">
            <a:avLst/>
          </a:prstGeom>
          <a:noFill/>
        </p:spPr>
        <p:txBody>
          <a:bodyPr wrap="none" rtlCol="0">
            <a:spAutoFit/>
          </a:bodyPr>
          <a:lstStyle/>
          <a:p>
            <a:pPr algn="ctr"/>
            <a:r>
              <a:rPr lang="x-none" sz="2400" b="1" dirty="0">
                <a:latin typeface="Tahoma" panose="020B0604030504040204" pitchFamily="34" charset="0"/>
                <a:ea typeface="Tahoma" panose="020B0604030504040204" pitchFamily="34" charset="0"/>
                <a:cs typeface="Tahoma" panose="020B0604030504040204" pitchFamily="34" charset="0"/>
              </a:rPr>
              <a:t>قومي</a:t>
            </a:r>
            <a:r>
              <a:rPr lang="x-none" sz="2400" dirty="0">
                <a:latin typeface="Tahoma" panose="020B0604030504040204" pitchFamily="34" charset="0"/>
                <a:ea typeface="Tahoma" panose="020B0604030504040204" pitchFamily="34" charset="0"/>
                <a:cs typeface="Tahoma" panose="020B0604030504040204" pitchFamily="34" charset="0"/>
              </a:rPr>
              <a:t/>
            </a:r>
            <a:br>
              <a:rPr lang="x-none" sz="2400" dirty="0">
                <a:latin typeface="Tahoma" panose="020B0604030504040204" pitchFamily="34" charset="0"/>
                <a:ea typeface="Tahoma" panose="020B0604030504040204" pitchFamily="34" charset="0"/>
                <a:cs typeface="Tahoma" panose="020B0604030504040204" pitchFamily="34" charset="0"/>
              </a:rPr>
            </a:br>
            <a:r>
              <a:rPr lang="x-none" sz="2400" dirty="0">
                <a:latin typeface="Tahoma" panose="020B0604030504040204" pitchFamily="34" charset="0"/>
                <a:ea typeface="Tahoma" panose="020B0604030504040204" pitchFamily="34" charset="0"/>
                <a:cs typeface="Tahoma" panose="020B0604030504040204" pitchFamily="34" charset="0"/>
              </a:rPr>
              <a:t>بالتفكير جيدًا قبل</a:t>
            </a:r>
          </a:p>
          <a:p>
            <a:pPr algn="ctr"/>
            <a:r>
              <a:rPr lang="x-none" sz="2400" dirty="0">
                <a:latin typeface="Tahoma" panose="020B0604030504040204" pitchFamily="34" charset="0"/>
                <a:ea typeface="Tahoma" panose="020B0604030504040204" pitchFamily="34" charset="0"/>
                <a:cs typeface="Tahoma" panose="020B0604030504040204" pitchFamily="34" charset="0"/>
              </a:rPr>
              <a:t> نشر معلومات على</a:t>
            </a:r>
          </a:p>
          <a:p>
            <a:pPr algn="ctr"/>
            <a:r>
              <a:rPr lang="x-none" sz="2400" dirty="0">
                <a:latin typeface="Tahoma" panose="020B0604030504040204" pitchFamily="34" charset="0"/>
                <a:ea typeface="Tahoma" panose="020B0604030504040204" pitchFamily="34" charset="0"/>
                <a:cs typeface="Tahoma" panose="020B0604030504040204" pitchFamily="34" charset="0"/>
              </a:rPr>
              <a:t> هذه الشبكات</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761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5e1491c1-c393-4bbd-9fda-bea464ebbd6f.jpg"/>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263144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12192000" cy="6858000"/>
          </a:xfrm>
          <a:prstGeom prst="rect">
            <a:avLst/>
          </a:prstGeom>
        </p:spPr>
      </p:pic>
      <p:pic>
        <p:nvPicPr>
          <p:cNvPr id="6" name="Picture 2" descr="C:\Users\Hamzeh-ISOC\Desktop\ISOC-PALESTINE-CHAPTER–PACK\ISOC-00-Chapter-logo\English\RGB-Digital\Dark-versions\02-Colour-logos\ISOC-PALESTINE-Logo-Dark-Green-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57200"/>
            <a:ext cx="3124200" cy="101580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188389" y="761857"/>
            <a:ext cx="8866530" cy="769441"/>
          </a:xfrm>
          <a:prstGeom prst="rect">
            <a:avLst/>
          </a:prstGeom>
          <a:noFill/>
        </p:spPr>
        <p:txBody>
          <a:bodyPr wrap="none" rtlCol="0">
            <a:spAutoFit/>
          </a:bodyPr>
          <a:lstStyle/>
          <a:p>
            <a:pPr marL="914400" indent="-914400" algn="r" rtl="1">
              <a:buClr>
                <a:srgbClr val="0C1C2C"/>
              </a:buClr>
              <a:buSzPct val="300000"/>
              <a:buFont typeface="+mj-lt"/>
              <a:buAutoNum type="arabicPeriod" startAt="2"/>
            </a:pPr>
            <a:r>
              <a:rPr lang="x-none" sz="4400" b="1" dirty="0">
                <a:latin typeface="Tahoma" panose="020B0604030504040204" pitchFamily="34" charset="0"/>
                <a:ea typeface="Tahoma" panose="020B0604030504040204" pitchFamily="34" charset="0"/>
                <a:cs typeface="Tahoma" panose="020B0604030504040204" pitchFamily="34" charset="0"/>
              </a:rPr>
              <a:t>شبكات التواصل الإجتماعي</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5096881" y="1931814"/>
            <a:ext cx="2143585" cy="12940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043756" y="2457530"/>
            <a:ext cx="2879271" cy="1847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8536441" y="2355112"/>
            <a:ext cx="3062057" cy="2003869"/>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30" name="Oval 29"/>
          <p:cNvSpPr/>
          <p:nvPr/>
        </p:nvSpPr>
        <p:spPr>
          <a:xfrm>
            <a:off x="6344694" y="4113152"/>
            <a:ext cx="2876835" cy="1847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32" name="Oval 31"/>
          <p:cNvSpPr/>
          <p:nvPr/>
        </p:nvSpPr>
        <p:spPr>
          <a:xfrm>
            <a:off x="3428472" y="4103217"/>
            <a:ext cx="2487386" cy="1847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5164694" y="2176281"/>
            <a:ext cx="1915909" cy="646331"/>
          </a:xfrm>
          <a:prstGeom prst="rect">
            <a:avLst/>
          </a:prstGeom>
        </p:spPr>
        <p:txBody>
          <a:bodyPr wrap="none">
            <a:spAutoFit/>
          </a:bodyPr>
          <a:lstStyle/>
          <a:p>
            <a:pPr lvl="0"/>
            <a:r>
              <a:rPr lang="x-none" sz="3600" b="1" dirty="0">
                <a:solidFill>
                  <a:prstClr val="black"/>
                </a:solidFill>
                <a:latin typeface="Tahoma" panose="020B0604030504040204" pitchFamily="34" charset="0"/>
                <a:ea typeface="Tahoma" panose="020B0604030504040204" pitchFamily="34" charset="0"/>
                <a:cs typeface="Tahoma" panose="020B0604030504040204" pitchFamily="34" charset="0"/>
              </a:rPr>
              <a:t>تحذيرات</a:t>
            </a:r>
            <a:endPar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936670" y="2511592"/>
            <a:ext cx="3062057" cy="1569660"/>
          </a:xfrm>
          <a:prstGeom prst="rect">
            <a:avLst/>
          </a:prstGeom>
          <a:noFill/>
        </p:spPr>
        <p:txBody>
          <a:bodyPr wrap="none" rtlCol="0">
            <a:spAutoFit/>
          </a:bodyPr>
          <a:lstStyle/>
          <a:p>
            <a:pPr algn="ctr"/>
            <a:r>
              <a:rPr lang="x-none" sz="2400" b="1" dirty="0">
                <a:latin typeface="Tahoma" panose="020B0604030504040204" pitchFamily="34" charset="0"/>
                <a:ea typeface="Tahoma" panose="020B0604030504040204" pitchFamily="34" charset="0"/>
                <a:cs typeface="Tahoma" panose="020B0604030504040204" pitchFamily="34" charset="0"/>
              </a:rPr>
              <a:t>لا تقومي</a:t>
            </a:r>
          </a:p>
          <a:p>
            <a:pPr algn="ctr"/>
            <a:r>
              <a:rPr lang="x-none" sz="2400" b="1" dirty="0">
                <a:latin typeface="Tahoma" panose="020B0604030504040204" pitchFamily="34" charset="0"/>
                <a:ea typeface="Tahoma" panose="020B0604030504040204" pitchFamily="34" charset="0"/>
                <a:cs typeface="Tahoma" panose="020B0604030504040204" pitchFamily="34" charset="0"/>
              </a:rPr>
              <a:t> </a:t>
            </a:r>
            <a:r>
              <a:rPr lang="x-none" sz="2400" dirty="0">
                <a:latin typeface="Tahoma" panose="020B0604030504040204" pitchFamily="34" charset="0"/>
                <a:ea typeface="Tahoma" panose="020B0604030504040204" pitchFamily="34" charset="0"/>
                <a:cs typeface="Tahoma" panose="020B0604030504040204" pitchFamily="34" charset="0"/>
              </a:rPr>
              <a:t>باتباع العناوين الملفتة </a:t>
            </a:r>
          </a:p>
          <a:p>
            <a:pPr algn="ctr"/>
            <a:r>
              <a:rPr lang="x-none" sz="2400" dirty="0">
                <a:latin typeface="Tahoma" panose="020B0604030504040204" pitchFamily="34" charset="0"/>
                <a:ea typeface="Tahoma" panose="020B0604030504040204" pitchFamily="34" charset="0"/>
                <a:cs typeface="Tahoma" panose="020B0604030504040204" pitchFamily="34" charset="0"/>
              </a:rPr>
              <a:t>(اربح،جوائز، </a:t>
            </a:r>
          </a:p>
          <a:p>
            <a:pPr algn="ctr"/>
            <a:r>
              <a:rPr lang="x-none" sz="2400" dirty="0">
                <a:latin typeface="Tahoma" panose="020B0604030504040204" pitchFamily="34" charset="0"/>
                <a:ea typeface="Tahoma" panose="020B0604030504040204" pitchFamily="34" charset="0"/>
                <a:cs typeface="Tahoma" panose="020B0604030504040204" pitchFamily="34" charset="0"/>
              </a:rPr>
              <a:t>فضيحة مشاهير)</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3383997" y="4201691"/>
            <a:ext cx="2576346" cy="1200329"/>
          </a:xfrm>
          <a:prstGeom prst="rect">
            <a:avLst/>
          </a:prstGeom>
          <a:noFill/>
        </p:spPr>
        <p:txBody>
          <a:bodyPr wrap="none" rtlCol="0">
            <a:spAutoFit/>
          </a:bodyPr>
          <a:lstStyle/>
          <a:p>
            <a:pPr algn="ctr"/>
            <a:r>
              <a:rPr lang="x-none" sz="2400" b="1" dirty="0">
                <a:latin typeface="Tahoma" panose="020B0604030504040204" pitchFamily="34" charset="0"/>
                <a:ea typeface="Tahoma" panose="020B0604030504040204" pitchFamily="34" charset="0"/>
                <a:cs typeface="Tahoma" panose="020B0604030504040204" pitchFamily="34" charset="0"/>
              </a:rPr>
              <a:t>لا تقومي </a:t>
            </a:r>
            <a:br>
              <a:rPr lang="x-none" sz="2400" b="1" dirty="0">
                <a:latin typeface="Tahoma" panose="020B0604030504040204" pitchFamily="34" charset="0"/>
                <a:ea typeface="Tahoma" panose="020B0604030504040204" pitchFamily="34" charset="0"/>
                <a:cs typeface="Tahoma" panose="020B0604030504040204" pitchFamily="34" charset="0"/>
              </a:rPr>
            </a:br>
            <a:r>
              <a:rPr lang="x-none" sz="2400" dirty="0">
                <a:latin typeface="Tahoma" panose="020B0604030504040204" pitchFamily="34" charset="0"/>
                <a:ea typeface="Tahoma" panose="020B0604030504040204" pitchFamily="34" charset="0"/>
                <a:cs typeface="Tahoma" panose="020B0604030504040204" pitchFamily="34" charset="0"/>
              </a:rPr>
              <a:t>بفتح روابط من </a:t>
            </a:r>
          </a:p>
          <a:p>
            <a:pPr algn="ctr"/>
            <a:r>
              <a:rPr lang="x-none" sz="2400" dirty="0">
                <a:latin typeface="Tahoma" panose="020B0604030504040204" pitchFamily="34" charset="0"/>
                <a:ea typeface="Tahoma" panose="020B0604030504040204" pitchFamily="34" charset="0"/>
                <a:cs typeface="Tahoma" panose="020B0604030504040204" pitchFamily="34" charset="0"/>
              </a:rPr>
              <a:t>أشخاص لا تعرفيهم</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6399924" y="4226172"/>
            <a:ext cx="2821605" cy="1200329"/>
          </a:xfrm>
          <a:prstGeom prst="rect">
            <a:avLst/>
          </a:prstGeom>
          <a:noFill/>
        </p:spPr>
        <p:txBody>
          <a:bodyPr wrap="none" rtlCol="0">
            <a:spAutoFit/>
          </a:bodyPr>
          <a:lstStyle/>
          <a:p>
            <a:pPr algn="ctr"/>
            <a:r>
              <a:rPr lang="x-none" sz="2400" b="1" dirty="0">
                <a:latin typeface="Tahoma" panose="020B0604030504040204" pitchFamily="34" charset="0"/>
                <a:ea typeface="Tahoma" panose="020B0604030504040204" pitchFamily="34" charset="0"/>
                <a:cs typeface="Tahoma" panose="020B0604030504040204" pitchFamily="34" charset="0"/>
              </a:rPr>
              <a:t>لا تقومي</a:t>
            </a:r>
            <a:br>
              <a:rPr lang="x-none" sz="2400" b="1" dirty="0">
                <a:latin typeface="Tahoma" panose="020B0604030504040204" pitchFamily="34" charset="0"/>
                <a:ea typeface="Tahoma" panose="020B0604030504040204" pitchFamily="34" charset="0"/>
                <a:cs typeface="Tahoma" panose="020B0604030504040204" pitchFamily="34" charset="0"/>
              </a:rPr>
            </a:br>
            <a:r>
              <a:rPr lang="x-none" sz="2400" dirty="0">
                <a:latin typeface="Tahoma" panose="020B0604030504040204" pitchFamily="34" charset="0"/>
                <a:ea typeface="Tahoma" panose="020B0604030504040204" pitchFamily="34" charset="0"/>
                <a:cs typeface="Tahoma" panose="020B0604030504040204" pitchFamily="34" charset="0"/>
              </a:rPr>
              <a:t>بالضغط على الروابط </a:t>
            </a:r>
          </a:p>
          <a:p>
            <a:pPr algn="ctr"/>
            <a:r>
              <a:rPr lang="x-none" sz="2400" dirty="0">
                <a:latin typeface="Tahoma" panose="020B0604030504040204" pitchFamily="34" charset="0"/>
                <a:ea typeface="Tahoma" panose="020B0604030504040204" pitchFamily="34" charset="0"/>
                <a:cs typeface="Tahoma" panose="020B0604030504040204" pitchFamily="34" charset="0"/>
              </a:rPr>
              <a:t>المنتشرة قدر الإمكان</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8356759" y="2697317"/>
            <a:ext cx="3284874" cy="1200329"/>
          </a:xfrm>
          <a:prstGeom prst="rect">
            <a:avLst/>
          </a:prstGeom>
          <a:noFill/>
        </p:spPr>
        <p:txBody>
          <a:bodyPr wrap="none" rtlCol="0">
            <a:spAutoFit/>
          </a:bodyPr>
          <a:lstStyle/>
          <a:p>
            <a:pPr algn="ctr"/>
            <a:r>
              <a:rPr lang="x-none" sz="2400" b="1" dirty="0">
                <a:latin typeface="Tahoma" panose="020B0604030504040204" pitchFamily="34" charset="0"/>
                <a:ea typeface="Tahoma" panose="020B0604030504040204" pitchFamily="34" charset="0"/>
                <a:cs typeface="Tahoma" panose="020B0604030504040204" pitchFamily="34" charset="0"/>
              </a:rPr>
              <a:t>لا تقومي</a:t>
            </a:r>
          </a:p>
          <a:p>
            <a:pPr algn="ctr"/>
            <a:r>
              <a:rPr lang="x-none" sz="2400" dirty="0">
                <a:latin typeface="Tahoma" panose="020B0604030504040204" pitchFamily="34" charset="0"/>
                <a:ea typeface="Tahoma" panose="020B0604030504040204" pitchFamily="34" charset="0"/>
                <a:cs typeface="Tahoma" panose="020B0604030504040204" pitchFamily="34" charset="0"/>
              </a:rPr>
              <a:t>بنشر معلوماتك شخصية </a:t>
            </a:r>
            <a:br>
              <a:rPr lang="x-none" sz="2400" dirty="0">
                <a:latin typeface="Tahoma" panose="020B0604030504040204" pitchFamily="34" charset="0"/>
                <a:ea typeface="Tahoma" panose="020B0604030504040204" pitchFamily="34" charset="0"/>
                <a:cs typeface="Tahoma" panose="020B0604030504040204" pitchFamily="34" charset="0"/>
              </a:rPr>
            </a:br>
            <a:r>
              <a:rPr lang="x-none" sz="2400" dirty="0">
                <a:latin typeface="Tahoma" panose="020B0604030504040204" pitchFamily="34" charset="0"/>
                <a:ea typeface="Tahoma" panose="020B0604030504040204" pitchFamily="34" charset="0"/>
                <a:cs typeface="Tahoma" panose="020B0604030504040204" pitchFamily="34" charset="0"/>
              </a:rPr>
              <a:t>وأنشطتك اليومية</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5998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599" y="734097"/>
            <a:ext cx="10270901" cy="5950038"/>
          </a:xfrm>
        </p:spPr>
        <p:txBody>
          <a:bodyPr>
            <a:normAutofit lnSpcReduction="10000"/>
          </a:bodyPr>
          <a:lstStyle/>
          <a:p>
            <a:pPr lvl="0" algn="r" rtl="1"/>
            <a:r>
              <a:rPr lang="ar-SA" dirty="0">
                <a:solidFill>
                  <a:schemeClr val="tx1"/>
                </a:solidFill>
                <a:latin typeface="Simplified Arabic" pitchFamily="18" charset="-78"/>
                <a:ea typeface="Calibri" pitchFamily="34" charset="0"/>
                <a:cs typeface="Simplified Arabic" pitchFamily="18" charset="-78"/>
              </a:rPr>
              <a:t>استخدم برامج مكافحة الفيروسات وبرامج الكشف عن الملفات الخبيثة والملفات الدعائية.</a:t>
            </a:r>
            <a:endParaRPr lang="en-US" dirty="0">
              <a:solidFill>
                <a:schemeClr val="tx1"/>
              </a:solidFill>
              <a:latin typeface="Arial" pitchFamily="34" charset="0"/>
              <a:cs typeface="Arial" pitchFamily="34" charset="0"/>
            </a:endParaRPr>
          </a:p>
          <a:p>
            <a:pPr lvl="0" algn="r" rtl="1"/>
            <a:r>
              <a:rPr lang="ar-SA" dirty="0">
                <a:latin typeface="Simplified Arabic" pitchFamily="18" charset="-78"/>
                <a:ea typeface="Calibri" pitchFamily="34" charset="0"/>
                <a:cs typeface="Simplified Arabic" pitchFamily="18" charset="-78"/>
              </a:rPr>
              <a:t>ضرورة استخدام اسم مستعار في المواقع التي تتطلب تسجيل دخول.</a:t>
            </a:r>
          </a:p>
          <a:p>
            <a:pPr marL="0" lvl="0" indent="0" algn="r" rtl="1" eaLnBrk="0" fontAlgn="base" hangingPunct="0">
              <a:lnSpc>
                <a:spcPct val="170000"/>
              </a:lnSpc>
              <a:spcBef>
                <a:spcPct val="0"/>
              </a:spcBef>
              <a:spcAft>
                <a:spcPct val="0"/>
              </a:spcAft>
              <a:buClrTx/>
              <a:buSzTx/>
              <a:buFont typeface="Arial" pitchFamily="34" charset="0"/>
              <a:buChar char="•"/>
              <a:tabLst>
                <a:tab pos="457200" algn="l"/>
              </a:tabLst>
            </a:pPr>
            <a:r>
              <a:rPr lang="ar-SA" dirty="0">
                <a:latin typeface="Simplified Arabic" pitchFamily="18" charset="-78"/>
                <a:ea typeface="Calibri" pitchFamily="34" charset="0"/>
                <a:cs typeface="Simplified Arabic" pitchFamily="18" charset="-78"/>
              </a:rPr>
              <a:t>عند زيارة أي موقع إلكتروني، كن واثقا من أنه موقع معروف وموثوق، و تأكد من عدم النقر على وصلات مشتبهة ولافتات تظهر فجأة.</a:t>
            </a:r>
            <a:r>
              <a:rPr lang="en-US" dirty="0">
                <a:latin typeface="Simplified Arabic" pitchFamily="18" charset="-78"/>
                <a:ea typeface="Calibri" pitchFamily="34" charset="0"/>
                <a:cs typeface="Simplified Arabic" pitchFamily="18" charset="-78"/>
              </a:rPr>
              <a:t> </a:t>
            </a:r>
            <a:endParaRPr lang="ar-SA" dirty="0">
              <a:latin typeface="Simplified Arabic" pitchFamily="18" charset="-78"/>
              <a:ea typeface="Calibri" pitchFamily="34" charset="0"/>
              <a:cs typeface="Simplified Arabic" pitchFamily="18" charset="-78"/>
            </a:endParaRPr>
          </a:p>
          <a:p>
            <a:pPr marL="0" lvl="0" indent="0" algn="r" rtl="1" eaLnBrk="0" fontAlgn="base" hangingPunct="0">
              <a:lnSpc>
                <a:spcPct val="170000"/>
              </a:lnSpc>
              <a:spcBef>
                <a:spcPct val="0"/>
              </a:spcBef>
              <a:spcAft>
                <a:spcPct val="0"/>
              </a:spcAft>
              <a:buClrTx/>
              <a:buSzTx/>
              <a:buFont typeface="Arial" pitchFamily="34" charset="0"/>
              <a:buChar char="•"/>
              <a:tabLst>
                <a:tab pos="457200" algn="l"/>
              </a:tabLst>
            </a:pPr>
            <a:r>
              <a:rPr lang="ar-SA" dirty="0">
                <a:latin typeface="Simplified Arabic" pitchFamily="18" charset="-78"/>
                <a:ea typeface="Calibri" pitchFamily="34" charset="0"/>
                <a:cs typeface="Simplified Arabic" pitchFamily="18" charset="-78"/>
              </a:rPr>
              <a:t>قبل إدخال كلمة السر الخاصة بك في أي صفحة تسجيل للدخول، تأكد من الانتباه إلى </a:t>
            </a:r>
            <a:r>
              <a:rPr lang="en-US" dirty="0">
                <a:latin typeface="Simplified Arabic" pitchFamily="18" charset="-78"/>
                <a:ea typeface="Calibri" pitchFamily="34" charset="0"/>
                <a:cs typeface="Simplified Arabic" pitchFamily="18" charset="-78"/>
              </a:rPr>
              <a:t>https</a:t>
            </a:r>
            <a:r>
              <a:rPr lang="ar-SA" dirty="0">
                <a:latin typeface="Simplified Arabic" pitchFamily="18" charset="-78"/>
                <a:ea typeface="Calibri" pitchFamily="34" charset="0"/>
                <a:cs typeface="Simplified Arabic" pitchFamily="18" charset="-78"/>
              </a:rPr>
              <a:t> بدلا من أن تكون</a:t>
            </a:r>
            <a:r>
              <a:rPr lang="en-US" dirty="0">
                <a:latin typeface="Simplified Arabic" pitchFamily="18" charset="-78"/>
                <a:ea typeface="Calibri" pitchFamily="34" charset="0"/>
                <a:cs typeface="Simplified Arabic" pitchFamily="18" charset="-78"/>
              </a:rPr>
              <a:t> http</a:t>
            </a:r>
            <a:r>
              <a:rPr lang="ar-SA" dirty="0">
                <a:latin typeface="Simplified Arabic" pitchFamily="18" charset="-78"/>
                <a:ea typeface="Calibri" pitchFamily="34" charset="0"/>
                <a:cs typeface="Simplified Arabic" pitchFamily="18" charset="-78"/>
              </a:rPr>
              <a:t>، مثل</a:t>
            </a:r>
            <a:r>
              <a:rPr lang="en-US" dirty="0">
                <a:latin typeface="Simplified Arabic" pitchFamily="18" charset="-78"/>
                <a:ea typeface="Calibri" pitchFamily="34" charset="0"/>
                <a:cs typeface="Simplified Arabic" pitchFamily="18" charset="-78"/>
              </a:rPr>
              <a:t> </a:t>
            </a:r>
            <a:r>
              <a:rPr lang="en-US" dirty="0">
                <a:latin typeface="Simplified Arabic" pitchFamily="18" charset="-78"/>
                <a:ea typeface="Calibri" pitchFamily="34" charset="0"/>
                <a:cs typeface="Simplified Arabic" pitchFamily="18" charset="-78"/>
                <a:hlinkClick r:id="rId2"/>
              </a:rPr>
              <a:t>https://mail.google.com</a:t>
            </a:r>
            <a:r>
              <a:rPr lang="ar-SA" dirty="0">
                <a:latin typeface="Simplified Arabic" pitchFamily="18" charset="-78"/>
                <a:ea typeface="Calibri" pitchFamily="34" charset="0"/>
                <a:cs typeface="Simplified Arabic" pitchFamily="18" charset="-78"/>
              </a:rPr>
              <a:t> بدلا من </a:t>
            </a:r>
            <a:r>
              <a:rPr lang="en-US" dirty="0">
                <a:latin typeface="Simplified Arabic" pitchFamily="18" charset="-78"/>
                <a:ea typeface="Calibri" pitchFamily="34" charset="0"/>
                <a:cs typeface="Simplified Arabic" pitchFamily="18" charset="-78"/>
                <a:hlinkClick r:id="rId3"/>
              </a:rPr>
              <a:t>http://mail.google.com</a:t>
            </a:r>
            <a:endParaRPr lang="en-US" dirty="0">
              <a:latin typeface="Simplified Arabic" pitchFamily="18" charset="-78"/>
              <a:ea typeface="Calibri" pitchFamily="34" charset="0"/>
              <a:cs typeface="Simplified Arabic" pitchFamily="18" charset="-78"/>
            </a:endParaRPr>
          </a:p>
          <a:p>
            <a:pPr marL="0" indent="0" algn="r" rtl="1" eaLnBrk="0" fontAlgn="base" hangingPunct="0">
              <a:lnSpc>
                <a:spcPct val="170000"/>
              </a:lnSpc>
              <a:spcBef>
                <a:spcPct val="0"/>
              </a:spcBef>
              <a:spcAft>
                <a:spcPct val="0"/>
              </a:spcAft>
              <a:buClrTx/>
              <a:buFont typeface="Arial" pitchFamily="34" charset="0"/>
              <a:buChar char="•"/>
              <a:tabLst>
                <a:tab pos="457200" algn="l"/>
              </a:tabLst>
            </a:pPr>
            <a:r>
              <a:rPr lang="ar-SA" dirty="0">
                <a:latin typeface="Simplified Arabic" pitchFamily="18" charset="-78"/>
                <a:ea typeface="Calibri" pitchFamily="34" charset="0"/>
                <a:cs typeface="Simplified Arabic" pitchFamily="18" charset="-78"/>
              </a:rPr>
              <a:t>تطبيق الطرق التي تمنع ظهور النوافذ المنبثقة أثناء التصفح والتي قد تحتوي على روابط مواقع مسيئة بشكل فجائي أو إعلانات</a:t>
            </a:r>
            <a:r>
              <a:rPr lang="en-US" dirty="0">
                <a:latin typeface="Simplified Arabic" pitchFamily="18" charset="-78"/>
                <a:ea typeface="Calibri" pitchFamily="34" charset="0"/>
                <a:cs typeface="Simplified Arabic" pitchFamily="18" charset="-78"/>
              </a:rPr>
              <a:t>.</a:t>
            </a:r>
            <a:r>
              <a:rPr lang="en-US" sz="1600" dirty="0">
                <a:latin typeface="Simplified Arabic" pitchFamily="18" charset="-78"/>
                <a:ea typeface="Calibri" pitchFamily="34" charset="0"/>
                <a:cs typeface="Simplified Arabic" pitchFamily="18" charset="-78"/>
              </a:rPr>
              <a:t/>
            </a:r>
            <a:br>
              <a:rPr lang="en-US" sz="1600" dirty="0">
                <a:latin typeface="Simplified Arabic" pitchFamily="18" charset="-78"/>
                <a:ea typeface="Calibri" pitchFamily="34" charset="0"/>
                <a:cs typeface="Simplified Arabic" pitchFamily="18" charset="-78"/>
              </a:rPr>
            </a:br>
            <a:endParaRPr lang="en-US" dirty="0"/>
          </a:p>
          <a:p>
            <a:pPr algn="r">
              <a:buNone/>
            </a:pPr>
            <a:r>
              <a:rPr lang="ar-SA" dirty="0">
                <a:latin typeface="Simplified Arabic" pitchFamily="18" charset="-78"/>
                <a:cs typeface="Simplified Arabic" pitchFamily="18" charset="-78"/>
              </a:rPr>
              <a:t>طول كلمة المرور أكثر أهمية من صعوبتها. يفضل ان </a:t>
            </a:r>
            <a:r>
              <a:rPr lang="ar-SA" dirty="0"/>
              <a:t>لا تقل عن عشر خانات.</a:t>
            </a:r>
            <a:endParaRPr lang="ar-SA" dirty="0">
              <a:latin typeface="Simplified Arabic" pitchFamily="18" charset="-78"/>
              <a:cs typeface="Simplified Arabic" pitchFamily="18" charset="-78"/>
            </a:endParaRPr>
          </a:p>
          <a:p>
            <a:pPr marL="0" algn="just" rtl="1">
              <a:lnSpc>
                <a:spcPct val="150000"/>
              </a:lnSpc>
              <a:spcBef>
                <a:spcPts val="0"/>
              </a:spcBef>
              <a:buNone/>
            </a:pPr>
            <a:r>
              <a:rPr lang="ar-SA" dirty="0">
                <a:latin typeface="Simplified Arabic" pitchFamily="18" charset="-78"/>
                <a:cs typeface="Simplified Arabic" pitchFamily="18" charset="-78"/>
              </a:rPr>
              <a:t>*</a:t>
            </a:r>
            <a:r>
              <a:rPr lang="ar-SA" dirty="0"/>
              <a:t>تجنب تكرار الحروف والأرقام والرموز في كلمة السر وتجنب حفظها في جهاز الكمبيوتر او الجوال.</a:t>
            </a:r>
            <a:endParaRPr lang="ar-SA" dirty="0">
              <a:latin typeface="Simplified Arabic" pitchFamily="18" charset="-78"/>
              <a:cs typeface="Simplified Arabic" pitchFamily="18" charset="-78"/>
            </a:endParaRPr>
          </a:p>
          <a:p>
            <a:pPr algn="r">
              <a:buNone/>
            </a:pPr>
            <a:r>
              <a:rPr lang="ar-SA" dirty="0">
                <a:latin typeface="Simplified Arabic" pitchFamily="18" charset="-78"/>
                <a:cs typeface="Simplified Arabic" pitchFamily="18" charset="-78"/>
              </a:rPr>
              <a:t>*تضمين ارقام و احرف كبيرة وتضمين رموز، مثال:</a:t>
            </a:r>
          </a:p>
          <a:p>
            <a:pPr algn="r">
              <a:buNone/>
            </a:pPr>
            <a:r>
              <a:rPr lang="en-US" b="1" dirty="0">
                <a:solidFill>
                  <a:srgbClr val="FF0000"/>
                </a:solidFill>
                <a:latin typeface="Simplified Arabic" pitchFamily="18" charset="-78"/>
                <a:cs typeface="Simplified Arabic" pitchFamily="18" charset="-78"/>
              </a:rPr>
              <a:t>Book &amp;bike</a:t>
            </a:r>
            <a:r>
              <a:rPr lang="en-US" b="1" dirty="0">
                <a:solidFill>
                  <a:schemeClr val="bg1"/>
                </a:solidFill>
                <a:latin typeface="Simplified Arabic" pitchFamily="18" charset="-78"/>
                <a:cs typeface="Simplified Arabic" pitchFamily="18" charset="-78"/>
              </a:rPr>
              <a:t/>
            </a:r>
            <a:br>
              <a:rPr lang="en-US" b="1" dirty="0">
                <a:solidFill>
                  <a:schemeClr val="bg1"/>
                </a:solidFill>
                <a:latin typeface="Simplified Arabic" pitchFamily="18" charset="-78"/>
                <a:cs typeface="Simplified Arabic" pitchFamily="18" charset="-78"/>
              </a:rPr>
            </a:br>
            <a:r>
              <a:rPr lang="ar-SA" b="1" dirty="0">
                <a:solidFill>
                  <a:schemeClr val="bg1"/>
                </a:solidFill>
                <a:latin typeface="Simplified Arabic" pitchFamily="18" charset="-78"/>
                <a:cs typeface="Simplified Arabic" pitchFamily="18" charset="-78"/>
              </a:rPr>
              <a:t> </a:t>
            </a:r>
            <a:r>
              <a:rPr lang="en-US" b="1" dirty="0">
                <a:solidFill>
                  <a:srgbClr val="FF0000"/>
                </a:solidFill>
                <a:latin typeface="Simplified Arabic" pitchFamily="18" charset="-78"/>
                <a:cs typeface="Simplified Arabic" pitchFamily="18" charset="-78"/>
              </a:rPr>
              <a:t>bo@0k+BiKe</a:t>
            </a:r>
            <a:r>
              <a:rPr lang="ar-SA" b="1" dirty="0">
                <a:solidFill>
                  <a:srgbClr val="FF0000"/>
                </a:solidFill>
                <a:latin typeface="Simplified Arabic" pitchFamily="18" charset="-78"/>
                <a:cs typeface="Simplified Arabic" pitchFamily="18" charset="-78"/>
              </a:rPr>
              <a:t> فتكون كلمة السر بهذا الشكل </a:t>
            </a:r>
          </a:p>
          <a:p>
            <a:pPr algn="r" rtl="1"/>
            <a:endParaRPr lang="en-US" b="1" dirty="0"/>
          </a:p>
        </p:txBody>
      </p:sp>
    </p:spTree>
    <p:extLst>
      <p:ext uri="{BB962C8B-B14F-4D97-AF65-F5344CB8AC3E}">
        <p14:creationId xmlns:p14="http://schemas.microsoft.com/office/powerpoint/2010/main" val="2625894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313645"/>
            <a:ext cx="9601200" cy="4553755"/>
          </a:xfrm>
        </p:spPr>
        <p:txBody>
          <a:bodyPr/>
          <a:lstStyle/>
          <a:p>
            <a:pPr marL="365760" lvl="0" indent="-365760" algn="just" rtl="1">
              <a:lnSpc>
                <a:spcPct val="100000"/>
              </a:lnSpc>
              <a:spcBef>
                <a:spcPct val="20000"/>
              </a:spcBef>
              <a:spcAft>
                <a:spcPts val="0"/>
              </a:spcAft>
              <a:buClr>
                <a:srgbClr val="E4AFC1"/>
              </a:buClr>
              <a:buFont typeface="Wingdings" pitchFamily="2" charset="2"/>
              <a:buChar char=""/>
            </a:pPr>
            <a:r>
              <a:rPr lang="ar-SA" sz="3200" dirty="0">
                <a:solidFill>
                  <a:srgbClr val="FF0000"/>
                </a:solidFill>
                <a:latin typeface="Book Antiqua"/>
                <a:cs typeface="Times New Roman" panose="02020603050405020304" pitchFamily="18" charset="0"/>
              </a:rPr>
              <a:t>الوحدة 8200«</a:t>
            </a:r>
          </a:p>
          <a:p>
            <a:pPr marL="365760" lvl="0" indent="-365760" algn="just" rtl="1">
              <a:lnSpc>
                <a:spcPct val="100000"/>
              </a:lnSpc>
              <a:spcBef>
                <a:spcPct val="20000"/>
              </a:spcBef>
              <a:spcAft>
                <a:spcPts val="0"/>
              </a:spcAft>
              <a:buClr>
                <a:srgbClr val="E4AFC1"/>
              </a:buClr>
              <a:buFont typeface="Wingdings" pitchFamily="2" charset="2"/>
              <a:buChar char=""/>
            </a:pPr>
            <a:r>
              <a:rPr lang="ar-SA" sz="3200" dirty="0">
                <a:solidFill>
                  <a:srgbClr val="FF0000"/>
                </a:solidFill>
                <a:latin typeface="Book Antiqua"/>
                <a:cs typeface="Times New Roman" panose="02020603050405020304" pitchFamily="18" charset="0"/>
              </a:rPr>
              <a:t> قائمة الأخبار التي تصفحها الفلسطينيون</a:t>
            </a:r>
          </a:p>
          <a:p>
            <a:pPr marL="365760" lvl="0" indent="-365760" algn="just" rtl="1">
              <a:lnSpc>
                <a:spcPct val="100000"/>
              </a:lnSpc>
              <a:spcBef>
                <a:spcPct val="20000"/>
              </a:spcBef>
              <a:spcAft>
                <a:spcPts val="0"/>
              </a:spcAft>
              <a:buClr>
                <a:srgbClr val="E4AFC1"/>
              </a:buClr>
              <a:buFont typeface="Wingdings" pitchFamily="2" charset="2"/>
              <a:buChar char=""/>
            </a:pPr>
            <a:r>
              <a:rPr lang="ar-SA" sz="3200" dirty="0">
                <a:solidFill>
                  <a:srgbClr val="FF0000"/>
                </a:solidFill>
                <a:latin typeface="Book Antiqua"/>
                <a:cs typeface="Times New Roman" panose="02020603050405020304" pitchFamily="18" charset="0"/>
              </a:rPr>
              <a:t>سجلات البحث </a:t>
            </a:r>
          </a:p>
          <a:p>
            <a:endParaRPr lang="en-US" dirty="0"/>
          </a:p>
        </p:txBody>
      </p:sp>
    </p:spTree>
    <p:extLst>
      <p:ext uri="{BB962C8B-B14F-4D97-AF65-F5344CB8AC3E}">
        <p14:creationId xmlns:p14="http://schemas.microsoft.com/office/powerpoint/2010/main" val="2145293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rtl="1">
              <a:lnSpc>
                <a:spcPct val="107000"/>
              </a:lnSpc>
              <a:spcBef>
                <a:spcPts val="0"/>
              </a:spcBef>
              <a:spcAft>
                <a:spcPts val="450"/>
              </a:spcAft>
            </a:pPr>
            <a:r>
              <a:rPr lang="ar-JO" sz="3600" b="1" dirty="0">
                <a:ln w="17780" cmpd="sng">
                  <a:solidFill>
                    <a:srgbClr val="2DA2BF">
                      <a:tint val="3000"/>
                    </a:srgbClr>
                  </a:solidFill>
                  <a:prstDash val="solid"/>
                  <a:miter lim="800000"/>
                </a:ln>
                <a:solidFill>
                  <a:prstClr val="black"/>
                </a:solidFill>
                <a:latin typeface="Tahoma" panose="020B0604030504040204" pitchFamily="34" charset="0"/>
                <a:ea typeface="Tahoma" panose="020B0604030504040204" pitchFamily="34" charset="0"/>
              </a:rPr>
              <a:t>كيف</a:t>
            </a:r>
            <a:r>
              <a:rPr lang="ar-JO" sz="3600" b="1" dirty="0">
                <a:ln w="17780" cmpd="sng">
                  <a:solidFill>
                    <a:srgbClr val="2DA2BF">
                      <a:tint val="3000"/>
                    </a:srgbClr>
                  </a:solidFill>
                  <a:prstDash val="solid"/>
                  <a:miter lim="800000"/>
                </a:ln>
                <a:solidFill>
                  <a:srgbClr val="0C1C2C"/>
                </a:solidFill>
                <a:latin typeface="Tahoma" panose="020B0604030504040204" pitchFamily="34" charset="0"/>
                <a:ea typeface="Tahoma" panose="020B0604030504040204" pitchFamily="34" charset="0"/>
              </a:rPr>
              <a:t> تتصرف إذا وقعت ضحية </a:t>
            </a:r>
            <a:r>
              <a:rPr lang="ar-JO" sz="3600" b="1" dirty="0">
                <a:ln w="17780" cmpd="sng">
                  <a:solidFill>
                    <a:srgbClr val="2DA2BF">
                      <a:tint val="3000"/>
                    </a:srgbClr>
                  </a:solidFill>
                  <a:prstDash val="solid"/>
                  <a:miter lim="800000"/>
                </a:ln>
                <a:solidFill>
                  <a:srgbClr val="EC2873"/>
                </a:solidFill>
                <a:latin typeface="Tahoma" panose="020B0604030504040204" pitchFamily="34" charset="0"/>
                <a:ea typeface="Tahoma" panose="020B0604030504040204" pitchFamily="34" charset="0"/>
              </a:rPr>
              <a:t>الجريمة</a:t>
            </a:r>
            <a:r>
              <a:rPr lang="ar-JO" sz="3600" b="1" u="sng" dirty="0">
                <a:ln w="17780" cmpd="sng">
                  <a:solidFill>
                    <a:srgbClr val="2DA2BF">
                      <a:tint val="3000"/>
                    </a:srgbClr>
                  </a:solidFill>
                  <a:prstDash val="solid"/>
                  <a:miter lim="800000"/>
                </a:ln>
                <a:solidFill>
                  <a:srgbClr val="EC2873"/>
                </a:solidFill>
                <a:latin typeface="Tahoma" panose="020B0604030504040204" pitchFamily="34" charset="0"/>
                <a:ea typeface="Tahoma" panose="020B0604030504040204" pitchFamily="34" charset="0"/>
              </a:rPr>
              <a:t> </a:t>
            </a:r>
            <a:r>
              <a:rPr lang="ar-JO" sz="3600" b="1" dirty="0">
                <a:ln w="17780" cmpd="sng">
                  <a:solidFill>
                    <a:srgbClr val="2DA2BF">
                      <a:tint val="3000"/>
                    </a:srgbClr>
                  </a:solidFill>
                  <a:prstDash val="solid"/>
                  <a:miter lim="800000"/>
                </a:ln>
                <a:solidFill>
                  <a:srgbClr val="EC2873"/>
                </a:solidFill>
                <a:latin typeface="Tahoma" panose="020B0604030504040204" pitchFamily="34" charset="0"/>
                <a:ea typeface="Tahoma" panose="020B0604030504040204" pitchFamily="34" charset="0"/>
              </a:rPr>
              <a:t>الإلكترونية</a:t>
            </a:r>
            <a:r>
              <a:rPr lang="en-US" sz="3600" b="1" dirty="0">
                <a:ln w="17780" cmpd="sng">
                  <a:solidFill>
                    <a:srgbClr val="2DA2BF">
                      <a:tint val="3000"/>
                    </a:srgbClr>
                  </a:solidFill>
                  <a:prstDash val="solid"/>
                  <a:miter lim="800000"/>
                </a:ln>
                <a:solidFill>
                  <a:srgbClr val="EC2873"/>
                </a:solidFill>
                <a:latin typeface="Tahoma" panose="020B0604030504040204" pitchFamily="34" charset="0"/>
                <a:ea typeface="Tahoma" panose="020B0604030504040204" pitchFamily="34" charset="0"/>
                <a:cs typeface="Tahoma" panose="020B0604030504040204" pitchFamily="34" charset="0"/>
              </a:rPr>
              <a:t>  </a:t>
            </a:r>
            <a:r>
              <a:rPr lang="ar-JO" sz="3600" b="1" dirty="0">
                <a:ln w="17780" cmpd="sng">
                  <a:solidFill>
                    <a:srgbClr val="2DA2BF">
                      <a:tint val="3000"/>
                    </a:srgbClr>
                  </a:solidFill>
                  <a:prstDash val="solid"/>
                  <a:miter lim="800000"/>
                </a:ln>
                <a:solidFill>
                  <a:srgbClr val="0C1C2C"/>
                </a:solidFill>
                <a:latin typeface="Tahoma" panose="020B0604030504040204" pitchFamily="34" charset="0"/>
                <a:ea typeface="Tahoma" panose="020B0604030504040204" pitchFamily="34" charset="0"/>
              </a:rPr>
              <a:t>؟؟</a:t>
            </a:r>
            <a:r>
              <a:rPr lang="en-US" sz="3600" b="1" dirty="0">
                <a:ln w="17780" cmpd="sng">
                  <a:solidFill>
                    <a:srgbClr val="2DA2BF">
                      <a:tint val="3000"/>
                    </a:srgbClr>
                  </a:solidFill>
                  <a:prstDash val="solid"/>
                  <a:miter lim="800000"/>
                </a:ln>
                <a:solidFill>
                  <a:srgbClr val="0C1C2C"/>
                </a:solidFill>
                <a:latin typeface="Tahoma" panose="020B0604030504040204" pitchFamily="34" charset="0"/>
                <a:ea typeface="Tahoma" panose="020B0604030504040204" pitchFamily="34" charset="0"/>
                <a:cs typeface="Tahoma" panose="020B0604030504040204" pitchFamily="34" charset="0"/>
              </a:rPr>
              <a:t/>
            </a:r>
            <a:br>
              <a:rPr lang="en-US" sz="3600" b="1" dirty="0">
                <a:ln w="17780" cmpd="sng">
                  <a:solidFill>
                    <a:srgbClr val="2DA2BF">
                      <a:tint val="3000"/>
                    </a:srgbClr>
                  </a:solidFill>
                  <a:prstDash val="solid"/>
                  <a:miter lim="800000"/>
                </a:ln>
                <a:solidFill>
                  <a:srgbClr val="0C1C2C"/>
                </a:solidFill>
                <a:latin typeface="Tahoma" panose="020B0604030504040204" pitchFamily="34" charset="0"/>
                <a:ea typeface="Tahoma" panose="020B0604030504040204" pitchFamily="34" charset="0"/>
                <a:cs typeface="Tahoma" panose="020B0604030504040204" pitchFamily="34" charset="0"/>
              </a:rPr>
            </a:br>
            <a:endParaRPr lang="en-US" dirty="0"/>
          </a:p>
        </p:txBody>
      </p:sp>
      <p:pic>
        <p:nvPicPr>
          <p:cNvPr id="5" name="Picture 2" descr="F:\حزن.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931831"/>
            <a:ext cx="9731830" cy="47725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42272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77662" y="1815921"/>
            <a:ext cx="9601200" cy="4530610"/>
          </a:xfrm>
          <a:prstGeom prst="rect">
            <a:avLst/>
          </a:prstGeom>
        </p:spPr>
      </p:pic>
    </p:spTree>
    <p:extLst>
      <p:ext uri="{BB962C8B-B14F-4D97-AF65-F5344CB8AC3E}">
        <p14:creationId xmlns:p14="http://schemas.microsoft.com/office/powerpoint/2010/main" val="174559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693952"/>
            <a:ext cx="9601200" cy="2912909"/>
          </a:xfrm>
        </p:spPr>
        <p:txBody>
          <a:bodyPr/>
          <a:lstStyle/>
          <a:p>
            <a:pPr marL="0" lvl="0" indent="0" algn="just" rtl="1">
              <a:lnSpc>
                <a:spcPct val="100000"/>
              </a:lnSpc>
              <a:spcBef>
                <a:spcPts val="0"/>
              </a:spcBef>
              <a:spcAft>
                <a:spcPts val="0"/>
              </a:spcAft>
              <a:buNone/>
            </a:pPr>
            <a:r>
              <a:rPr lang="ar-SA" sz="2800" b="1" dirty="0" smtClean="0">
                <a:solidFill>
                  <a:prstClr val="black"/>
                </a:solidFill>
                <a:latin typeface="Tahoma" panose="020B0604030504040204" pitchFamily="34" charset="0"/>
                <a:ea typeface="Tahoma" panose="020B0604030504040204" pitchFamily="34" charset="0"/>
              </a:rPr>
              <a:t>قاعدة رقم 1: </a:t>
            </a:r>
          </a:p>
          <a:p>
            <a:pPr marL="0" lvl="0" indent="0" algn="just" rtl="1">
              <a:lnSpc>
                <a:spcPct val="100000"/>
              </a:lnSpc>
              <a:spcBef>
                <a:spcPts val="0"/>
              </a:spcBef>
              <a:spcAft>
                <a:spcPts val="0"/>
              </a:spcAft>
              <a:buNone/>
            </a:pPr>
            <a:r>
              <a:rPr lang="ar-JO" sz="2800" b="1" dirty="0" smtClean="0">
                <a:solidFill>
                  <a:prstClr val="black"/>
                </a:solidFill>
                <a:latin typeface="Tahoma" panose="020B0604030504040204" pitchFamily="34" charset="0"/>
                <a:ea typeface="Tahoma" panose="020B0604030504040204" pitchFamily="34" charset="0"/>
              </a:rPr>
              <a:t>أي </a:t>
            </a:r>
            <a:r>
              <a:rPr lang="ar-JO" sz="2800" b="1" dirty="0">
                <a:solidFill>
                  <a:prstClr val="black"/>
                </a:solidFill>
                <a:latin typeface="Tahoma" panose="020B0604030504040204" pitchFamily="34" charset="0"/>
                <a:ea typeface="Tahoma" panose="020B0604030504040204" pitchFamily="34" charset="0"/>
              </a:rPr>
              <a:t>جهاز متصل بالإنترنت </a:t>
            </a:r>
            <a:r>
              <a:rPr lang="ar-JO" sz="2800" b="1" dirty="0" smtClean="0">
                <a:solidFill>
                  <a:prstClr val="black"/>
                </a:solidFill>
                <a:latin typeface="Tahoma" panose="020B0604030504040204" pitchFamily="34" charset="0"/>
                <a:ea typeface="Tahoma" panose="020B0604030504040204" pitchFamily="34" charset="0"/>
              </a:rPr>
              <a:t>يمكن </a:t>
            </a:r>
            <a:r>
              <a:rPr lang="ar-JO" sz="2800" b="1" dirty="0">
                <a:solidFill>
                  <a:prstClr val="black"/>
                </a:solidFill>
                <a:latin typeface="Tahoma" panose="020B0604030504040204" pitchFamily="34" charset="0"/>
                <a:ea typeface="Tahoma" panose="020B0604030504040204" pitchFamily="34" charset="0"/>
              </a:rPr>
              <a:t>اختراقه أو إصابته بعطل او مشكلة مقصودة أو غير </a:t>
            </a:r>
            <a:r>
              <a:rPr lang="ar-JO" sz="2800" b="1" dirty="0" smtClean="0">
                <a:solidFill>
                  <a:prstClr val="black"/>
                </a:solidFill>
                <a:latin typeface="Tahoma" panose="020B0604030504040204" pitchFamily="34" charset="0"/>
                <a:ea typeface="Tahoma" panose="020B0604030504040204" pitchFamily="34" charset="0"/>
              </a:rPr>
              <a:t>مقصودة</a:t>
            </a:r>
            <a:endParaRPr lang="ar-SA" sz="2800" b="1" dirty="0" smtClean="0">
              <a:solidFill>
                <a:prstClr val="black"/>
              </a:solidFill>
              <a:latin typeface="Tahoma" panose="020B0604030504040204" pitchFamily="34" charset="0"/>
              <a:ea typeface="Tahoma" panose="020B0604030504040204" pitchFamily="34" charset="0"/>
            </a:endParaRPr>
          </a:p>
          <a:p>
            <a:pPr marL="0" lvl="0" indent="0" algn="just" rtl="1">
              <a:lnSpc>
                <a:spcPct val="100000"/>
              </a:lnSpc>
              <a:spcBef>
                <a:spcPts val="0"/>
              </a:spcBef>
              <a:spcAft>
                <a:spcPts val="0"/>
              </a:spcAft>
              <a:buNone/>
            </a:pPr>
            <a:r>
              <a:rPr lang="ar-JO" sz="2800" b="1" dirty="0" smtClean="0">
                <a:solidFill>
                  <a:prstClr val="black"/>
                </a:solidFill>
                <a:latin typeface="Tahoma" panose="020B0604030504040204" pitchFamily="34" charset="0"/>
                <a:ea typeface="Tahoma" panose="020B0604030504040204" pitchFamily="34" charset="0"/>
              </a:rPr>
              <a:t>ظهور </a:t>
            </a:r>
            <a:r>
              <a:rPr lang="ar-JO" sz="2800" b="1" dirty="0">
                <a:solidFill>
                  <a:prstClr val="black"/>
                </a:solidFill>
                <a:latin typeface="Tahoma" panose="020B0604030504040204" pitchFamily="34" charset="0"/>
                <a:ea typeface="Tahoma" panose="020B0604030504040204" pitchFamily="34" charset="0"/>
              </a:rPr>
              <a:t>أنواع جديدة من الجرائم مرتبطة بالتقنيات </a:t>
            </a:r>
            <a:r>
              <a:rPr lang="ar-JO" sz="2800" b="1" dirty="0" smtClean="0">
                <a:solidFill>
                  <a:prstClr val="black"/>
                </a:solidFill>
                <a:latin typeface="Tahoma" panose="020B0604030504040204" pitchFamily="34" charset="0"/>
                <a:ea typeface="Tahoma" panose="020B0604030504040204" pitchFamily="34" charset="0"/>
              </a:rPr>
              <a:t>الحديثة</a:t>
            </a:r>
            <a:r>
              <a:rPr lang="ar-SA" sz="2800" b="1" dirty="0" smtClean="0">
                <a:solidFill>
                  <a:prstClr val="black"/>
                </a:solidFill>
                <a:latin typeface="Tahoma" panose="020B0604030504040204" pitchFamily="34" charset="0"/>
                <a:ea typeface="Tahoma" panose="020B0604030504040204" pitchFamily="34" charset="0"/>
              </a:rPr>
              <a:t> </a:t>
            </a:r>
            <a:r>
              <a:rPr lang="ar-JO" sz="2800" b="1" dirty="0" smtClean="0">
                <a:solidFill>
                  <a:prstClr val="black"/>
                </a:solidFill>
                <a:latin typeface="Tahoma" panose="020B0604030504040204" pitchFamily="34" charset="0"/>
                <a:ea typeface="Tahoma" panose="020B0604030504040204" pitchFamily="34" charset="0"/>
              </a:rPr>
              <a:t>تدعى </a:t>
            </a:r>
            <a:r>
              <a:rPr lang="ar-JO" sz="3600" b="1" dirty="0">
                <a:solidFill>
                  <a:srgbClr val="EC2873"/>
                </a:solidFill>
                <a:latin typeface="Tahoma" panose="020B0604030504040204" pitchFamily="34" charset="0"/>
                <a:ea typeface="Tahoma" panose="020B0604030504040204" pitchFamily="34" charset="0"/>
              </a:rPr>
              <a:t>الجرائم الإلكترونية </a:t>
            </a:r>
            <a:endParaRPr lang="en-GB" sz="3600" b="1" dirty="0">
              <a:solidFill>
                <a:srgbClr val="EC2873"/>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4" name="Picture 3"/>
          <p:cNvPicPr>
            <a:picLocks noChangeAspect="1"/>
          </p:cNvPicPr>
          <p:nvPr/>
        </p:nvPicPr>
        <p:blipFill>
          <a:blip r:embed="rId2" cstate="print"/>
          <a:stretch>
            <a:fillRect/>
          </a:stretch>
        </p:blipFill>
        <p:spPr>
          <a:xfrm>
            <a:off x="3070297" y="334038"/>
            <a:ext cx="6203806" cy="29864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9642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الجريمة الالكترونية في الضفة الغربية بين  الواقع والمواجهة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739" y="566670"/>
            <a:ext cx="9491730" cy="58341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9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sz="5400" b="1" dirty="0">
                <a:ln w="17780" cmpd="sng">
                  <a:solidFill>
                    <a:srgbClr val="2DA2BF">
                      <a:tint val="3000"/>
                    </a:srgbClr>
                  </a:solidFill>
                  <a:prstDash val="solid"/>
                  <a:miter lim="800000"/>
                </a:ln>
                <a:solidFill>
                  <a:srgbClr val="0C1C2C"/>
                </a:solidFill>
                <a:latin typeface="Tahoma" panose="020B0604030504040204" pitchFamily="34" charset="0"/>
                <a:ea typeface="Tahoma" panose="020B0604030504040204" pitchFamily="34" charset="0"/>
              </a:rPr>
              <a:t>الجريمة الإلكترونية</a:t>
            </a:r>
            <a:endParaRPr lang="en-US" dirty="0"/>
          </a:p>
        </p:txBody>
      </p:sp>
      <p:sp>
        <p:nvSpPr>
          <p:cNvPr id="5" name="Content Placeholder 4"/>
          <p:cNvSpPr>
            <a:spLocks noGrp="1"/>
          </p:cNvSpPr>
          <p:nvPr>
            <p:ph sz="half" idx="2"/>
          </p:nvPr>
        </p:nvSpPr>
        <p:spPr>
          <a:xfrm>
            <a:off x="6525403" y="2285999"/>
            <a:ext cx="4447786" cy="4385257"/>
          </a:xfrm>
        </p:spPr>
        <p:txBody>
          <a:bodyPr>
            <a:normAutofit/>
          </a:bodyPr>
          <a:lstStyle/>
          <a:p>
            <a:pPr algn="just" rtl="1"/>
            <a:r>
              <a:rPr lang="ar-JO" sz="2400" dirty="0">
                <a:solidFill>
                  <a:srgbClr val="0C1C2C"/>
                </a:solidFill>
                <a:latin typeface="Tahoma" panose="020B0604030504040204" pitchFamily="34" charset="0"/>
                <a:ea typeface="Tahoma" panose="020B0604030504040204" pitchFamily="34" charset="0"/>
              </a:rPr>
              <a:t>أي عمل إجرامي يستخدم الحاسب الآلي أو شبكة المعلومات الدولية في ارتكابها كآداة رئيسية، و تتمثل الجريمة الإلكترونية بالنفاذ غير القانوني للمواقع الإلكترونية </a:t>
            </a:r>
            <a:r>
              <a:rPr lang="ar-JO" sz="2400" dirty="0" smtClean="0">
                <a:solidFill>
                  <a:srgbClr val="0C1C2C"/>
                </a:solidFill>
                <a:latin typeface="Tahoma" panose="020B0604030504040204" pitchFamily="34" charset="0"/>
                <a:ea typeface="Tahoma" panose="020B0604030504040204" pitchFamily="34" charset="0"/>
              </a:rPr>
              <a:t>المحمية</a:t>
            </a:r>
            <a:endParaRPr lang="ar-SA" sz="2400" dirty="0" smtClean="0">
              <a:solidFill>
                <a:srgbClr val="0C1C2C"/>
              </a:solidFill>
              <a:latin typeface="Tahoma" panose="020B0604030504040204" pitchFamily="34" charset="0"/>
              <a:ea typeface="Tahoma" panose="020B0604030504040204" pitchFamily="34" charset="0"/>
            </a:endParaRPr>
          </a:p>
          <a:p>
            <a:pPr algn="just" rtl="1"/>
            <a:r>
              <a:rPr lang="ar-JO" sz="2400" dirty="0" smtClean="0">
                <a:solidFill>
                  <a:srgbClr val="0C1C2C"/>
                </a:solidFill>
                <a:latin typeface="Tahoma" panose="020B0604030504040204" pitchFamily="34" charset="0"/>
                <a:ea typeface="Tahoma" panose="020B0604030504040204" pitchFamily="34" charset="0"/>
              </a:rPr>
              <a:t> </a:t>
            </a:r>
            <a:r>
              <a:rPr lang="ar-JO" sz="2400" dirty="0">
                <a:solidFill>
                  <a:srgbClr val="0C1C2C"/>
                </a:solidFill>
                <a:latin typeface="Tahoma" panose="020B0604030504040204" pitchFamily="34" charset="0"/>
                <a:ea typeface="Tahoma" panose="020B0604030504040204" pitchFamily="34" charset="0"/>
              </a:rPr>
              <a:t>و تعرف أيضاً بأنها أي عمل غير قانوني وغير مرخص في أنظمة الحاسب الآلي واختراق بيانات بصورة غير شرعية. </a:t>
            </a:r>
          </a:p>
        </p:txBody>
      </p:sp>
      <p:pic>
        <p:nvPicPr>
          <p:cNvPr id="6" name="Picture 4" descr="http://cdn.alaan.tv/6bd/ee1/4ae/6bdee14aedbb9427d24c3debf9a0c0b817de6914/1/gallery-pre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5" y="2285999"/>
            <a:ext cx="5074277" cy="39988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5515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solidFill>
                  <a:srgbClr val="FF0000"/>
                </a:solidFill>
              </a:rPr>
              <a:t>قاعدة رقم </a:t>
            </a:r>
            <a:r>
              <a:rPr lang="ar-SA" dirty="0" smtClean="0"/>
              <a:t>2</a:t>
            </a:r>
            <a:endParaRPr lang="en-US" dirty="0"/>
          </a:p>
        </p:txBody>
      </p:sp>
      <p:sp>
        <p:nvSpPr>
          <p:cNvPr id="5" name="Content Placeholder 4"/>
          <p:cNvSpPr>
            <a:spLocks noGrp="1"/>
          </p:cNvSpPr>
          <p:nvPr>
            <p:ph idx="1"/>
          </p:nvPr>
        </p:nvSpPr>
        <p:spPr>
          <a:xfrm>
            <a:off x="1513268" y="2318197"/>
            <a:ext cx="9601200" cy="3909811"/>
          </a:xfrm>
        </p:spPr>
        <p:txBody>
          <a:bodyPr>
            <a:normAutofit/>
          </a:bodyPr>
          <a:lstStyle/>
          <a:p>
            <a:pPr algn="just" rtl="1"/>
            <a:r>
              <a:rPr lang="ar-SA" sz="3200" b="1" dirty="0" smtClean="0">
                <a:latin typeface="Arial" panose="020B0604020202020204" pitchFamily="34" charset="0"/>
                <a:cs typeface="Arial" panose="020B0604020202020204" pitchFamily="34" charset="0"/>
              </a:rPr>
              <a:t>الجريمة الالكترونية: هي </a:t>
            </a:r>
            <a:r>
              <a:rPr lang="ar-SA" sz="3200" b="1" dirty="0">
                <a:latin typeface="Arial" panose="020B0604020202020204" pitchFamily="34" charset="0"/>
                <a:cs typeface="Arial" panose="020B0604020202020204" pitchFamily="34" charset="0"/>
              </a:rPr>
              <a:t>كل جريمة ترتكب ضد الافراد والجماعات والمؤسسات باستخدام الحاسوب او الهاتف المرتبط بالانترنت .</a:t>
            </a:r>
          </a:p>
          <a:p>
            <a:pPr algn="just" rtl="1"/>
            <a:r>
              <a:rPr lang="ar-SA" sz="3200" b="1" dirty="0" smtClean="0">
                <a:latin typeface="Arial" panose="020B0604020202020204" pitchFamily="34" charset="0"/>
                <a:cs typeface="Arial" panose="020B0604020202020204" pitchFamily="34" charset="0"/>
              </a:rPr>
              <a:t>جاني –مجني عليه – جريمة يعاقب عليها القانون </a:t>
            </a:r>
          </a:p>
          <a:p>
            <a:pPr marL="0" marR="0" algn="r" rtl="1">
              <a:lnSpc>
                <a:spcPct val="115000"/>
              </a:lnSpc>
              <a:spcBef>
                <a:spcPts val="0"/>
              </a:spcBef>
              <a:spcAft>
                <a:spcPts val="1000"/>
              </a:spcAft>
            </a:pPr>
            <a:r>
              <a:rPr lang="ar-JO" sz="3500" b="1" u="sng" dirty="0">
                <a:solidFill>
                  <a:srgbClr val="C00000"/>
                </a:solidFill>
                <a:latin typeface="Calibri" panose="020F0502020204030204" pitchFamily="34" charset="0"/>
                <a:ea typeface="Times New Roman" panose="02020603050405020304" pitchFamily="18" charset="0"/>
                <a:cs typeface="Arial" panose="020B0604020202020204" pitchFamily="34" charset="0"/>
              </a:rPr>
              <a:t>الهدف من الجريمة :</a:t>
            </a:r>
            <a:endParaRPr lang="en-US" sz="3500" dirty="0">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1000"/>
              </a:spcAft>
            </a:pPr>
            <a:r>
              <a:rPr lang="ar-JO" sz="3200" b="1" dirty="0">
                <a:latin typeface="Calibri" panose="020F0502020204030204" pitchFamily="34" charset="0"/>
                <a:ea typeface="Times New Roman" panose="02020603050405020304" pitchFamily="18" charset="0"/>
                <a:cs typeface="Arial" panose="020B0604020202020204" pitchFamily="34" charset="0"/>
              </a:rPr>
              <a:t>الحصول  على معلومات ضحاياهم طوعا او كرها لتستخدم اداة للابتزاز والتهديد .</a:t>
            </a:r>
            <a:endParaRPr lang="en-US" dirty="0">
              <a:latin typeface="Calibri" panose="020F0502020204030204" pitchFamily="34" charset="0"/>
              <a:ea typeface="Times New Roman" panose="02020603050405020304" pitchFamily="18" charset="0"/>
              <a:cs typeface="Arial" panose="020B0604020202020204" pitchFamily="34" charset="0"/>
            </a:endParaRPr>
          </a:p>
          <a:p>
            <a:pPr algn="just" rtl="1"/>
            <a:endParaRPr lang="en-US" sz="3200" dirty="0"/>
          </a:p>
        </p:txBody>
      </p:sp>
    </p:spTree>
    <p:extLst>
      <p:ext uri="{BB962C8B-B14F-4D97-AF65-F5344CB8AC3E}">
        <p14:creationId xmlns:p14="http://schemas.microsoft.com/office/powerpoint/2010/main" val="381122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rtl="1">
              <a:lnSpc>
                <a:spcPct val="100000"/>
              </a:lnSpc>
              <a:spcBef>
                <a:spcPts val="0"/>
              </a:spcBef>
            </a:pPr>
            <a:r>
              <a:rPr lang="ar-JO" sz="5400" b="1" dirty="0">
                <a:ln w="17780" cmpd="sng">
                  <a:solidFill>
                    <a:srgbClr val="2DA2BF">
                      <a:tint val="3000"/>
                    </a:srgbClr>
                  </a:solidFill>
                  <a:prstDash val="solid"/>
                  <a:miter lim="800000"/>
                </a:ln>
                <a:solidFill>
                  <a:srgbClr val="0C1C2C"/>
                </a:solidFill>
                <a:latin typeface="Tahoma" panose="020B0604030504040204" pitchFamily="34" charset="0"/>
                <a:ea typeface="Tahoma" panose="020B0604030504040204" pitchFamily="34" charset="0"/>
              </a:rPr>
              <a:t>أنواع الجرائم الإلكترونية </a:t>
            </a:r>
            <a:r>
              <a:rPr lang="en-GB" sz="5400" b="1" dirty="0">
                <a:solidFill>
                  <a:srgbClr val="0C1C2C"/>
                </a:solidFill>
                <a:latin typeface="Tahoma" panose="020B0604030504040204" pitchFamily="34" charset="0"/>
                <a:ea typeface="Tahoma" panose="020B0604030504040204" pitchFamily="34" charset="0"/>
                <a:cs typeface="Tahoma" panose="020B0604030504040204" pitchFamily="34" charset="0"/>
              </a:rPr>
              <a:t/>
            </a:r>
            <a:br>
              <a:rPr lang="en-GB" sz="5400" b="1" dirty="0">
                <a:solidFill>
                  <a:srgbClr val="0C1C2C"/>
                </a:solidFill>
                <a:latin typeface="Tahoma" panose="020B0604030504040204" pitchFamily="34" charset="0"/>
                <a:ea typeface="Tahoma" panose="020B0604030504040204" pitchFamily="34" charset="0"/>
                <a:cs typeface="Tahoma" panose="020B0604030504040204" pitchFamily="34" charset="0"/>
              </a:rPr>
            </a:br>
            <a:endParaRPr lang="en-US" dirty="0"/>
          </a:p>
        </p:txBody>
      </p:sp>
      <p:graphicFrame>
        <p:nvGraphicFramePr>
          <p:cNvPr id="6" name="Diagram 5"/>
          <p:cNvGraphicFramePr/>
          <p:nvPr>
            <p:extLst>
              <p:ext uri="{D42A27DB-BD31-4B8C-83A1-F6EECF244321}">
                <p14:modId xmlns:p14="http://schemas.microsoft.com/office/powerpoint/2010/main" val="1700991729"/>
              </p:ext>
            </p:extLst>
          </p:nvPr>
        </p:nvGraphicFramePr>
        <p:xfrm>
          <a:off x="1632857" y="1926773"/>
          <a:ext cx="10061160" cy="4731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19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3037" y="528036"/>
            <a:ext cx="10715221" cy="6053070"/>
          </a:xfrm>
        </p:spPr>
        <p:txBody>
          <a:bodyPr>
            <a:noAutofit/>
          </a:bodyPr>
          <a:lstStyle/>
          <a:p>
            <a:pPr marL="0" marR="0" lvl="0" indent="0" algn="r" rtl="1">
              <a:lnSpc>
                <a:spcPct val="115000"/>
              </a:lnSpc>
              <a:spcBef>
                <a:spcPts val="0"/>
              </a:spcBef>
              <a:spcAft>
                <a:spcPts val="1000"/>
              </a:spcAft>
              <a:buClr>
                <a:srgbClr val="C00000"/>
              </a:buClr>
              <a:buSzPts val="1600"/>
              <a:buNone/>
            </a:pPr>
            <a:r>
              <a:rPr lang="ar-JO" sz="2400" b="1" dirty="0">
                <a:solidFill>
                  <a:srgbClr val="C00000"/>
                </a:solidFill>
                <a:latin typeface="Calibri" panose="020F0502020204030204" pitchFamily="34" charset="0"/>
                <a:ea typeface="Times New Roman" panose="02020603050405020304" pitchFamily="18" charset="0"/>
                <a:cs typeface="Arial" panose="020B0604020202020204" pitchFamily="34" charset="0"/>
              </a:rPr>
              <a:t>الابتزاز المادي : </a:t>
            </a:r>
            <a:r>
              <a:rPr lang="ar-JO" sz="2400" b="1" dirty="0">
                <a:latin typeface="Calibri" panose="020F0502020204030204" pitchFamily="34" charset="0"/>
                <a:ea typeface="Times New Roman" panose="02020603050405020304" pitchFamily="18" charset="0"/>
                <a:cs typeface="Arial" panose="020B0604020202020204" pitchFamily="34" charset="0"/>
              </a:rPr>
              <a:t>وعادة ما يستهدف به الرجال فوق عمر</a:t>
            </a:r>
            <a:r>
              <a:rPr lang="ar-JO" sz="2400" b="1" dirty="0">
                <a:solidFill>
                  <a:srgbClr val="C00000"/>
                </a:solidFill>
                <a:latin typeface="Calibri" panose="020F0502020204030204" pitchFamily="34" charset="0"/>
                <a:ea typeface="Times New Roman" panose="02020603050405020304" pitchFamily="18" charset="0"/>
                <a:cs typeface="Arial" panose="020B0604020202020204" pitchFamily="34" charset="0"/>
              </a:rPr>
              <a:t> ال 50 </a:t>
            </a:r>
            <a:r>
              <a:rPr lang="ar-JO" sz="2400" b="1" dirty="0">
                <a:solidFill>
                  <a:srgbClr val="0D0D0D"/>
                </a:solidFill>
                <a:latin typeface="Calibri" panose="020F0502020204030204" pitchFamily="34" charset="0"/>
                <a:ea typeface="Times New Roman" panose="02020603050405020304" pitchFamily="18" charset="0"/>
                <a:cs typeface="Arial" panose="020B0604020202020204" pitchFamily="34" charset="0"/>
              </a:rPr>
              <a:t>وذلك للاسباب التالية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r" rtl="1">
              <a:lnSpc>
                <a:spcPct val="115000"/>
              </a:lnSpc>
              <a:spcBef>
                <a:spcPts val="0"/>
              </a:spcBef>
              <a:spcAft>
                <a:spcPts val="1000"/>
              </a:spcAft>
              <a:buFont typeface="Arial" panose="020B0604020202020204" pitchFamily="34" charset="0"/>
              <a:buChar char="-"/>
            </a:pPr>
            <a:r>
              <a:rPr lang="ar-JO" sz="2400" b="1" dirty="0">
                <a:solidFill>
                  <a:srgbClr val="0D0D0D"/>
                </a:solidFill>
                <a:latin typeface="Calibri" panose="020F0502020204030204" pitchFamily="34" charset="0"/>
                <a:ea typeface="Times New Roman" panose="02020603050405020304" pitchFamily="18" charset="0"/>
                <a:cs typeface="Arial" panose="020B0604020202020204" pitchFamily="34" charset="0"/>
              </a:rPr>
              <a:t>الجهل في استخدام الانترنت وفي اتخاذ الاجراءات الاحتياطات الامنة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r" rtl="1">
              <a:lnSpc>
                <a:spcPct val="115000"/>
              </a:lnSpc>
              <a:spcBef>
                <a:spcPts val="0"/>
              </a:spcBef>
              <a:spcAft>
                <a:spcPts val="1000"/>
              </a:spcAft>
              <a:buFont typeface="Arial" panose="020B0604020202020204" pitchFamily="34" charset="0"/>
              <a:buChar char="-"/>
            </a:pPr>
            <a:r>
              <a:rPr lang="ar-JO" sz="2400" b="1" dirty="0">
                <a:solidFill>
                  <a:srgbClr val="0D0D0D"/>
                </a:solidFill>
                <a:latin typeface="Calibri" panose="020F0502020204030204" pitchFamily="34" charset="0"/>
                <a:ea typeface="Times New Roman" panose="02020603050405020304" pitchFamily="18" charset="0"/>
                <a:cs typeface="Arial" panose="020B0604020202020204" pitchFamily="34" charset="0"/>
              </a:rPr>
              <a:t>يستغل الرجال الكبار ماديا حيث انه قد يكون في وضع مادي جيد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r" rtl="1">
              <a:lnSpc>
                <a:spcPct val="115000"/>
              </a:lnSpc>
              <a:spcBef>
                <a:spcPts val="0"/>
              </a:spcBef>
              <a:spcAft>
                <a:spcPts val="1000"/>
              </a:spcAft>
              <a:buFont typeface="Arial" panose="020B0604020202020204" pitchFamily="34" charset="0"/>
              <a:buChar char="-"/>
            </a:pPr>
            <a:r>
              <a:rPr lang="ar-JO" sz="2400" b="1" dirty="0">
                <a:solidFill>
                  <a:srgbClr val="0D0D0D"/>
                </a:solidFill>
                <a:latin typeface="Calibri" panose="020F0502020204030204" pitchFamily="34" charset="0"/>
                <a:ea typeface="Times New Roman" panose="02020603050405020304" pitchFamily="18" charset="0"/>
                <a:cs typeface="Arial" panose="020B0604020202020204" pitchFamily="34" charset="0"/>
              </a:rPr>
              <a:t>يستغل الرجال الكبار كونه من المحتل ان يكون لهم مكانة اجتماعية او منصب حساس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r" rtl="1">
              <a:lnSpc>
                <a:spcPct val="115000"/>
              </a:lnSpc>
              <a:spcBef>
                <a:spcPts val="0"/>
              </a:spcBef>
              <a:spcAft>
                <a:spcPts val="1000"/>
              </a:spcAft>
              <a:buFont typeface="Arial" panose="020B0604020202020204" pitchFamily="34" charset="0"/>
              <a:buChar char="-"/>
            </a:pPr>
            <a:r>
              <a:rPr lang="ar-JO" sz="2400" b="1" dirty="0">
                <a:solidFill>
                  <a:srgbClr val="0D0D0D"/>
                </a:solidFill>
                <a:latin typeface="Calibri" panose="020F0502020204030204" pitchFamily="34" charset="0"/>
                <a:ea typeface="Times New Roman" panose="02020603050405020304" pitchFamily="18" charset="0"/>
                <a:cs typeface="Arial" panose="020B0604020202020204" pitchFamily="34" charset="0"/>
              </a:rPr>
              <a:t>يمكن استغلال المراهقين والاطفال ماديا من خلال تحريضهم على سرقة ذويهم واقاربهم </a:t>
            </a:r>
            <a:r>
              <a:rPr lang="ar-JO" sz="2400" b="1" dirty="0" smtClean="0">
                <a:solidFill>
                  <a:srgbClr val="0D0D0D"/>
                </a:solidFill>
                <a:latin typeface="Calibri" panose="020F0502020204030204" pitchFamily="34" charset="0"/>
                <a:ea typeface="Times New Roman" panose="02020603050405020304" pitchFamily="18" charset="0"/>
                <a:cs typeface="Arial" panose="020B0604020202020204" pitchFamily="34" charset="0"/>
              </a:rPr>
              <a:t>.</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0" marR="0" lvl="0" indent="0" algn="r" rtl="1">
              <a:lnSpc>
                <a:spcPct val="115000"/>
              </a:lnSpc>
              <a:spcBef>
                <a:spcPts val="0"/>
              </a:spcBef>
              <a:spcAft>
                <a:spcPts val="1000"/>
              </a:spcAft>
              <a:buClr>
                <a:srgbClr val="C00000"/>
              </a:buClr>
              <a:buSzPts val="1600"/>
              <a:buNone/>
            </a:pPr>
            <a:r>
              <a:rPr lang="ar-JO" sz="2400" b="1" dirty="0">
                <a:solidFill>
                  <a:srgbClr val="C00000"/>
                </a:solidFill>
                <a:latin typeface="Calibri" panose="020F0502020204030204" pitchFamily="34" charset="0"/>
                <a:ea typeface="Times New Roman" panose="02020603050405020304" pitchFamily="18" charset="0"/>
                <a:cs typeface="Arial" panose="020B0604020202020204" pitchFamily="34" charset="0"/>
              </a:rPr>
              <a:t>الابتزاز الجنسي:</a:t>
            </a:r>
            <a:r>
              <a:rPr lang="ar-JO" sz="2400" b="1" dirty="0">
                <a:solidFill>
                  <a:srgbClr val="0D0D0D"/>
                </a:solidFill>
                <a:latin typeface="Calibri" panose="020F0502020204030204" pitchFamily="34" charset="0"/>
                <a:ea typeface="Times New Roman" panose="02020603050405020304" pitchFamily="18" charset="0"/>
                <a:cs typeface="Arial" panose="020B0604020202020204" pitchFamily="34" charset="0"/>
              </a:rPr>
              <a:t> وعادة ما يستغل به النساء بهدف ارضاء شهوات ونزوات المبتز وغالبا ما يتم خداع الضحية بحجة نية الزواج او الحب وغيره وهنا ننوه الى ان المراهقين يشكلون نسبة كبيرة من هذا الابتزاز .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0" marR="0" lvl="0" indent="0" algn="r" rtl="1">
              <a:lnSpc>
                <a:spcPct val="115000"/>
              </a:lnSpc>
              <a:spcBef>
                <a:spcPts val="0"/>
              </a:spcBef>
              <a:spcAft>
                <a:spcPts val="1000"/>
              </a:spcAft>
              <a:buClr>
                <a:srgbClr val="C00000"/>
              </a:buClr>
              <a:buSzPts val="1600"/>
              <a:buNone/>
            </a:pPr>
            <a:r>
              <a:rPr lang="ar-JO" sz="2400" b="1" dirty="0">
                <a:solidFill>
                  <a:srgbClr val="C00000"/>
                </a:solidFill>
                <a:latin typeface="Calibri" panose="020F0502020204030204" pitchFamily="34" charset="0"/>
                <a:ea typeface="Times New Roman" panose="02020603050405020304" pitchFamily="18" charset="0"/>
                <a:cs typeface="Arial" panose="020B0604020202020204" pitchFamily="34" charset="0"/>
              </a:rPr>
              <a:t>الابتزاز بهدف الاسقاط الامني والاخلاقي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228600" marR="0" algn="r" rtl="1">
              <a:lnSpc>
                <a:spcPct val="115000"/>
              </a:lnSpc>
              <a:spcBef>
                <a:spcPts val="0"/>
              </a:spcBef>
              <a:spcAft>
                <a:spcPts val="1000"/>
              </a:spcAft>
            </a:pPr>
            <a:r>
              <a:rPr lang="ar-JO" sz="2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وهذا ما يمارسه العدو بهدف الايقاع بشبابنا وجعلهم خلايا تعمل ضد مصلحة وطنهم وشعبهم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endParaRPr lang="en-US" sz="2400" dirty="0"/>
          </a:p>
        </p:txBody>
      </p:sp>
    </p:spTree>
    <p:extLst>
      <p:ext uri="{BB962C8B-B14F-4D97-AF65-F5344CB8AC3E}">
        <p14:creationId xmlns:p14="http://schemas.microsoft.com/office/powerpoint/2010/main" val="234636670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
  <TotalTime>77</TotalTime>
  <Words>1001</Words>
  <Application>Microsoft Office PowerPoint</Application>
  <PresentationFormat>Widescreen</PresentationFormat>
  <Paragraphs>183</Paragraphs>
  <Slides>34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Andalus</vt:lpstr>
      <vt:lpstr>Arabic Typesetting</vt:lpstr>
      <vt:lpstr>Arial</vt:lpstr>
      <vt:lpstr>Book Antiqua</vt:lpstr>
      <vt:lpstr>Calibri</vt:lpstr>
      <vt:lpstr>Franklin Gothic Book</vt:lpstr>
      <vt:lpstr>Simplified Arabic</vt:lpstr>
      <vt:lpstr>Tahoma</vt:lpstr>
      <vt:lpstr>Times New Roman</vt:lpstr>
      <vt:lpstr>Wingdings</vt:lpstr>
      <vt:lpstr>Crop</vt:lpstr>
      <vt:lpstr>الجرائم الالكترونية </vt:lpstr>
      <vt:lpstr>بعض مجالات استخدام الانترنت</vt:lpstr>
      <vt:lpstr>PowerPoint Presentation</vt:lpstr>
      <vt:lpstr>PowerPoint Presentation</vt:lpstr>
      <vt:lpstr>PowerPoint Presentation</vt:lpstr>
      <vt:lpstr>الجريمة الإلكترونية</vt:lpstr>
      <vt:lpstr>قاعدة رقم 2</vt:lpstr>
      <vt:lpstr>أنواع الجرائم الإلكترونية  </vt:lpstr>
      <vt:lpstr>PowerPoint Presentation</vt:lpstr>
      <vt:lpstr>أنواع المواقع التي تحتوي على اضرار عند تصفح الانترنت </vt:lpstr>
      <vt:lpstr>احصائيات سريعة</vt:lpstr>
      <vt:lpstr>أسباب زيادة عدد الجرائم الإلكترونية  </vt:lpstr>
      <vt:lpstr>PowerPoint Presentation</vt:lpstr>
      <vt:lpstr>PowerPoint Presentation</vt:lpstr>
      <vt:lpstr>PowerPoint Presentation</vt:lpstr>
      <vt:lpstr>PowerPoint Presentation</vt:lpstr>
      <vt:lpstr>نصائح للحماية من الجرائم الالكترونية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كيف تتصرف إذا وقعت ضحية الجريمة الإلكترونية  ؟؟ </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الجرائم الالكترونية</dc:title>
  <dc:creator>Maher</dc:creator>
  <cp:lastModifiedBy>Maher</cp:lastModifiedBy>
  <cp:revision>14</cp:revision>
  <dcterms:created xsi:type="dcterms:W3CDTF">2022-07-19T21:36:55Z</dcterms:created>
  <dcterms:modified xsi:type="dcterms:W3CDTF">2022-07-19T22:54:05Z</dcterms:modified>
</cp:coreProperties>
</file>