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4"/>
  </p:notesMasterIdLst>
  <p:sldIdLst>
    <p:sldId id="390" r:id="rId2"/>
    <p:sldId id="394" r:id="rId3"/>
    <p:sldId id="391" r:id="rId4"/>
    <p:sldId id="392" r:id="rId5"/>
    <p:sldId id="393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13" r:id="rId21"/>
    <p:sldId id="414" r:id="rId22"/>
    <p:sldId id="412" r:id="rId2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7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A5F662-1079-4C8C-ABF8-DDBD32C68281}" type="datetimeFigureOut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B0FA7A-1C36-4B73-945E-CE9C1D45A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31E8D-910A-4AAC-9D9C-2F8CD99BFEC6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4E890-E23A-494E-8689-FE469F9C0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D6ED-B64D-4773-B219-5170FE5D7054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5C22-3D12-44D5-86A9-0BA11C407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2F1D-628C-49C3-B7D2-93D7BA5AFA3A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CA66-7AFA-4316-92B2-51CCA85D2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DCADF1-49A2-4353-BF00-4778578F6991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663E6B-2C55-4321-AF05-1EF8193D2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F03D0-E0DE-48D4-93E4-842720E7BBEF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167A-0E3A-4CEC-AFEC-E94AA8713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82F3-BE19-41C0-BC18-471DFEC27D08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9779-D0E6-465D-80C3-373F851B7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3572-8656-4404-95C7-F383A5344830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706E-E217-4FE0-B3DD-77799D5D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304B70-1D70-45E7-8485-1AB9799D43FA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1F2373-FC4F-4538-AA79-986BF2DAF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36F5-B021-45B3-9423-2630800BAB72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5C37-6171-45C1-9F37-DA2FFACDA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E6DB60-4F1A-4C8A-8418-FCDF2C9636D6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FB3513-D879-465D-91CF-21434C9FB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E9269F-CD1B-4DD1-892B-B60AE1DDD09C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A43B11-9202-4BE8-B32B-29E7CD92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60A951-FE3A-4CBC-982C-A1D7710D89DC}" type="datetime1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BE71F6-1281-41CD-95F4-3AD100583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hf hdr="0" dt="0"/>
  <p:txStyles>
    <p:titleStyle>
      <a:lvl1pPr algn="l" rtl="1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r" rtl="1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r" rtl="1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r" rtl="1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r" rtl="1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/>
            </a:r>
            <a:br>
              <a:rPr lang="ar-JO" sz="7300" b="1" dirty="0" smtClean="0">
                <a:latin typeface="Aparajita" pitchFamily="34" charset="0"/>
              </a:rPr>
            </a:br>
            <a:r>
              <a:rPr lang="ar-JO" sz="7300" b="1" dirty="0" smtClean="0">
                <a:latin typeface="Aparajita" pitchFamily="34" charset="0"/>
              </a:rPr>
              <a:t> </a:t>
            </a:r>
            <a:r>
              <a:rPr lang="ar-JO" b="1" dirty="0" smtClean="0">
                <a:latin typeface="Aparajita" pitchFamily="34" charset="0"/>
              </a:rPr>
              <a:t/>
            </a:r>
            <a:br>
              <a:rPr lang="ar-JO" b="1" dirty="0" smtClean="0">
                <a:latin typeface="Aparajita" pitchFamily="34" charset="0"/>
              </a:rPr>
            </a:br>
            <a:endParaRPr lang="ar-JO" sz="107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663E6B-2C55-4321-AF05-1EF8193D28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6146" name="Picture 2" descr="C:\Users\Rtuameh\Desktop\تقبل الاخ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534400" cy="6858000"/>
          </a:xfrm>
          <a:prstGeom prst="rect">
            <a:avLst/>
          </a:prstGeom>
          <a:noFill/>
        </p:spPr>
      </p:pic>
      <p:pic>
        <p:nvPicPr>
          <p:cNvPr id="1026" name="Picture 2" descr="C:\Users\Rtuameh\Desktop\كيف الاختلا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1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747260" y="3147060"/>
            <a:ext cx="6355080" cy="6096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إن كثرة الضوابط تشل حركة الإنسان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7" name="Picture 2" descr="C:\Users\Rtuameh\Desktop\الضغو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7391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693920" y="3124200"/>
            <a:ext cx="6309360" cy="6096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الناس بحاجة للتقدير والتحفيز والشكر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10242" name="Picture 2" descr="C:\Users\Rtuameh\Desktop\فاهمك ب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638800" cy="6324599"/>
          </a:xfrm>
          <a:prstGeom prst="rect">
            <a:avLst/>
          </a:prstGeom>
          <a:noFill/>
        </p:spPr>
      </p:pic>
      <p:pic>
        <p:nvPicPr>
          <p:cNvPr id="7" name="Picture 2" descr="C:\Users\Rtuameh\Desktop\تحفي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5638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لا تُبخس عمل الآخرين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1267" name="Picture 3" descr="C:\Users\Rtuameh\Desktop\لا تبخس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6050"/>
            <a:ext cx="5715000" cy="648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036820" y="2857500"/>
            <a:ext cx="6309360" cy="11430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لا يخلو إنسان من حاجة وضعف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1026" name="Picture 2" descr="C:\Users\Rtuameh\Desktop\حاجه وضع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7162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036820" y="2933700"/>
            <a:ext cx="6309360" cy="9906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إن حميت ظهري أنا أحمي ظهرك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2052" name="Picture 4" descr="C:\Users\Rtuameh\Desktop\حماي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7391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rmAutofit fontScale="90000"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أنا وأنت ننجز العمل بسرعة وبأقل جه</a:t>
            </a:r>
            <a:r>
              <a:rPr lang="ar-JO" sz="4000" dirty="0" smtClean="0">
                <a:solidFill>
                  <a:srgbClr val="FF0000"/>
                </a:solidFill>
              </a:rPr>
              <a:t>د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3074" name="Picture 2" descr="C:\Users\Rtuameh\Desktop\التعاو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5562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الحياة تتسع لي أنا وأنت وغيرن</a:t>
            </a:r>
            <a:r>
              <a:rPr lang="ar-JO" sz="4000" dirty="0" smtClean="0">
                <a:solidFill>
                  <a:srgbClr val="FF0000"/>
                </a:solidFill>
              </a:rPr>
              <a:t>ا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4098" name="Picture 2" descr="C:\Users\Rtuameh\Desktop\الحياة تتس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562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861560" y="2758440"/>
            <a:ext cx="6583680" cy="10668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لا تستطيع أن تأكل أكثر من ملء معدتك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5122" name="Picture 2" descr="C:\Users\Rtuameh\Desktop\الاك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1"/>
            <a:ext cx="7239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846320" y="2743200"/>
            <a:ext cx="6309360" cy="13716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ابتسم وانظر للناس باحترام وتقدير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6146" name="Picture 2" descr="C:\Users\Rtuameh\Desktop\ابتس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15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960620" y="2933700"/>
            <a:ext cx="6309360" cy="9906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كما لك حق فلغيرك حق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7170" name="Picture 2" descr="C:\Users\Rtuameh\Desktop\المساوا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867400" cy="2743200"/>
          </a:xfrm>
          <a:prstGeom prst="rect">
            <a:avLst/>
          </a:prstGeom>
          <a:noFill/>
        </p:spPr>
      </p:pic>
      <p:pic>
        <p:nvPicPr>
          <p:cNvPr id="7171" name="Picture 3" descr="C:\Users\Rtuameh\Desktop\مساواة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5867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248025" y="3198495"/>
            <a:ext cx="643128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فاعلية يديك تكمن باختلافهما وتقابلهم</a:t>
            </a:r>
            <a:r>
              <a:rPr lang="ar-JO" sz="4000" dirty="0" smtClean="0">
                <a:solidFill>
                  <a:srgbClr val="FF0000"/>
                </a:solidFill>
              </a:rPr>
              <a:t>ا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1026" name="Picture 2" descr="C:\Users\Rtuameh\Desktop\فاعلية اليدي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04800"/>
            <a:ext cx="5715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693920" y="2590800"/>
            <a:ext cx="6309360" cy="1676400"/>
          </a:xfrm>
        </p:spPr>
        <p:txBody>
          <a:bodyPr>
            <a:no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تكسيرك لمجاديف غيرك لايزيد أبدًا من سرعة قاربك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6" name="Picture 2" descr="C:\Users\Rtuameh\Desktop\مجادي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6781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495800" y="2971800"/>
            <a:ext cx="6629400" cy="6858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يمكنك تغي</a:t>
            </a:r>
            <a:r>
              <a:rPr lang="ar-JO" sz="4000" dirty="0" smtClean="0">
                <a:solidFill>
                  <a:srgbClr val="FF0000"/>
                </a:solidFill>
              </a:rPr>
              <a:t>ي</a:t>
            </a:r>
            <a:r>
              <a:rPr lang="ar-SA" sz="4000" dirty="0" smtClean="0">
                <a:solidFill>
                  <a:srgbClr val="FF0000"/>
                </a:solidFill>
              </a:rPr>
              <a:t>ر </a:t>
            </a:r>
            <a:r>
              <a:rPr lang="ar-SA" sz="4000" dirty="0" smtClean="0">
                <a:solidFill>
                  <a:srgbClr val="FF0000"/>
                </a:solidFill>
              </a:rPr>
              <a:t>نفسك ولا يمكنك </a:t>
            </a:r>
            <a:r>
              <a:rPr lang="ar-SA" sz="4000" dirty="0" smtClean="0">
                <a:solidFill>
                  <a:srgbClr val="FF0000"/>
                </a:solidFill>
              </a:rPr>
              <a:t>تغي</a:t>
            </a:r>
            <a:r>
              <a:rPr lang="ar-JO" sz="4000" dirty="0" smtClean="0">
                <a:solidFill>
                  <a:srgbClr val="FF0000"/>
                </a:solidFill>
              </a:rPr>
              <a:t>ي</a:t>
            </a:r>
            <a:r>
              <a:rPr lang="ar-SA" sz="4000" dirty="0" smtClean="0">
                <a:solidFill>
                  <a:srgbClr val="FF0000"/>
                </a:solidFill>
              </a:rPr>
              <a:t>ري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2050" name="Picture 2" descr="C:\Users\Rtuameh\Desktop\تغيي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6705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800"/>
            <a:ext cx="6172200" cy="2895600"/>
          </a:xfrm>
        </p:spPr>
        <p:txBody>
          <a:bodyPr>
            <a:normAutofit/>
          </a:bodyPr>
          <a:lstStyle/>
          <a:p>
            <a:pPr algn="ctr"/>
            <a:r>
              <a:rPr lang="ar-JO" sz="6000" dirty="0" smtClean="0">
                <a:solidFill>
                  <a:srgbClr val="00B050"/>
                </a:solidFill>
              </a:rPr>
              <a:t>شكرا لحسن الاستماع</a:t>
            </a:r>
            <a:br>
              <a:rPr lang="ar-JO" sz="6000" dirty="0" smtClean="0">
                <a:solidFill>
                  <a:srgbClr val="00B050"/>
                </a:solidFill>
              </a:rPr>
            </a:br>
            <a:r>
              <a:rPr lang="ar-JO" sz="6000" dirty="0" smtClean="0">
                <a:solidFill>
                  <a:srgbClr val="00B050"/>
                </a:solidFill>
              </a:rPr>
              <a:t>مع تحياتي</a:t>
            </a:r>
            <a:endParaRPr lang="ar-JO" sz="6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003322"/>
            <a:ext cx="6477000" cy="1397478"/>
          </a:xfrm>
        </p:spPr>
        <p:txBody>
          <a:bodyPr/>
          <a:lstStyle/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                 د. رشاد طعمة</a:t>
            </a: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                 مساعد المفوض السياسي للتوجيه الوطني</a:t>
            </a: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                 </a:t>
            </a:r>
            <a:r>
              <a:rPr lang="ar-JO" sz="2800" dirty="0" smtClean="0">
                <a:solidFill>
                  <a:schemeClr val="tx1"/>
                </a:solidFill>
              </a:rPr>
              <a:t>25\11\2019 </a:t>
            </a:r>
            <a:endParaRPr lang="ar-JO" sz="2800" dirty="0" smtClean="0">
              <a:solidFill>
                <a:schemeClr val="tx1"/>
              </a:solidFill>
            </a:endParaRPr>
          </a:p>
          <a:p>
            <a:pPr algn="ctr"/>
            <a:r>
              <a:rPr lang="ar-JO" sz="2800" dirty="0" smtClean="0">
                <a:solidFill>
                  <a:schemeClr val="tx1"/>
                </a:solidFill>
              </a:rPr>
              <a:t>                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4E890-E23A-494E-8689-FE469F9C06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22320" y="3124200"/>
            <a:ext cx="6309360" cy="6096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الحياة تقوم على الثنائية والزوجي</a:t>
            </a:r>
            <a:r>
              <a:rPr lang="ar-JO" sz="4000" dirty="0" smtClean="0">
                <a:solidFill>
                  <a:srgbClr val="FF0000"/>
                </a:solidFill>
              </a:rPr>
              <a:t>ة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1026" name="Picture 2" descr="C:\Users\Rtuameh\Desktop\لست ان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638801" cy="6324600"/>
          </a:xfrm>
          <a:prstGeom prst="rect">
            <a:avLst/>
          </a:prstGeom>
          <a:noFill/>
        </p:spPr>
      </p:pic>
      <p:pic>
        <p:nvPicPr>
          <p:cNvPr id="2050" name="Picture 2" descr="C:\Users\Rtuameh\Desktop\نو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59055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أنت جزء من كُلٍّ في منظومة الحيا</a:t>
            </a:r>
            <a:r>
              <a:rPr lang="ar-JO" sz="4000" dirty="0" smtClean="0">
                <a:solidFill>
                  <a:srgbClr val="FF0000"/>
                </a:solidFill>
              </a:rPr>
              <a:t>ة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3074" name="Picture 2" descr="C:\Users\Rtuameh\Desktop\جزء من ك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228600"/>
            <a:ext cx="5867399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08985" y="3137535"/>
            <a:ext cx="6309360" cy="58293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لعبة كرة القدم تكون بفريقين مختلفين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4098" name="Picture 2" descr="C:\Users\Rtuameh\Desktop\رابح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5562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24500" y="2552700"/>
            <a:ext cx="5715000" cy="6096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الاختلاف استقلال ضمن المنظوم</a:t>
            </a:r>
            <a:r>
              <a:rPr lang="ar-JO" sz="4000" dirty="0" smtClean="0">
                <a:solidFill>
                  <a:srgbClr val="FF0000"/>
                </a:solidFill>
              </a:rPr>
              <a:t>ة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7" name="Picture 2" descr="C:\Users\Rtuameh\Desktop\استقلا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7924801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429000" y="2819400"/>
            <a:ext cx="6172200" cy="5334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ابنك ليس أنت وزمانه ليس زمانك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7" name="Picture 2" descr="C:\Users\Rtuameh\Desktop\وش هالجي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943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94960" y="2423160"/>
            <a:ext cx="5440680" cy="1143000"/>
          </a:xfrm>
        </p:spPr>
        <p:txBody>
          <a:bodyPr>
            <a:no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زوجتك أو زوجك وجهٌ مقابل وليس مطابقًا لك كاليدين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7" name="Picture 2" descr="C:\Users\Rtuameh\Desktop\زوجي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7315201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785360" y="3108960"/>
            <a:ext cx="6355080" cy="685800"/>
          </a:xfrm>
        </p:spPr>
        <p:txBody>
          <a:bodyPr>
            <a:noAutofit/>
          </a:bodyPr>
          <a:lstStyle/>
          <a:p>
            <a:pPr algn="r"/>
            <a:r>
              <a:rPr lang="ar-SA" sz="4000" dirty="0" smtClean="0">
                <a:solidFill>
                  <a:srgbClr val="FF0000"/>
                </a:solidFill>
              </a:rPr>
              <a:t>لو أن الناس بفكر واحد لقُتِل الإبداع</a:t>
            </a:r>
            <a:endParaRPr lang="ar-JO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B3513-D879-465D-91CF-21434C9FBF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pic>
        <p:nvPicPr>
          <p:cNvPr id="8195" name="Picture 3" descr="C:\Users\Rtuameh\Desktop\فكر مش واح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239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4042</TotalTime>
  <Words>192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          </vt:lpstr>
      <vt:lpstr>فاعلية يديك تكمن باختلافهما وتقابلهما</vt:lpstr>
      <vt:lpstr>الحياة تقوم على الثنائية والزوجية</vt:lpstr>
      <vt:lpstr>أنت جزء من كُلٍّ في منظومة الحياة</vt:lpstr>
      <vt:lpstr>لعبة كرة القدم تكون بفريقين مختلفين</vt:lpstr>
      <vt:lpstr>الاختلاف استقلال ضمن المنظومة</vt:lpstr>
      <vt:lpstr>ابنك ليس أنت وزمانه ليس زمانك</vt:lpstr>
      <vt:lpstr>زوجتك أو زوجك وجهٌ مقابل وليس مطابقًا لك كاليدين</vt:lpstr>
      <vt:lpstr>لو أن الناس بفكر واحد لقُتِل الإبداع</vt:lpstr>
      <vt:lpstr>إن كثرة الضوابط تشل حركة الإنسان</vt:lpstr>
      <vt:lpstr>الناس بحاجة للتقدير والتحفيز والشكر</vt:lpstr>
      <vt:lpstr>لا تُبخس عمل الآخرين</vt:lpstr>
      <vt:lpstr>لا يخلو إنسان من حاجة وضعف</vt:lpstr>
      <vt:lpstr>إن حميت ظهري أنا أحمي ظهرك</vt:lpstr>
      <vt:lpstr>أنا وأنت ننجز العمل بسرعة وبأقل جهد</vt:lpstr>
      <vt:lpstr>الحياة تتسع لي أنا وأنت وغيرنا</vt:lpstr>
      <vt:lpstr>لا تستطيع أن تأكل أكثر من ملء معدتك</vt:lpstr>
      <vt:lpstr>ابتسم وانظر للناس باحترام وتقدير</vt:lpstr>
      <vt:lpstr>كما لك حق فلغيرك حق</vt:lpstr>
      <vt:lpstr>تكسيرك لمجاديف غيرك لايزيد أبدًا من سرعة قاربك</vt:lpstr>
      <vt:lpstr>يمكنك تغيير نفسك ولا يمكنك تغييري</vt:lpstr>
      <vt:lpstr>شكرا لحسن الاستماع مع تحياتي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Bisan Co</dc:creator>
  <cp:lastModifiedBy>RTuameh</cp:lastModifiedBy>
  <cp:revision>469</cp:revision>
  <dcterms:created xsi:type="dcterms:W3CDTF">2017-01-21T12:37:09Z</dcterms:created>
  <dcterms:modified xsi:type="dcterms:W3CDTF">2019-11-25T12:26:41Z</dcterms:modified>
</cp:coreProperties>
</file>