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5"/>
  </p:notesMasterIdLst>
  <p:sldIdLst>
    <p:sldId id="390" r:id="rId2"/>
    <p:sldId id="394" r:id="rId3"/>
    <p:sldId id="391" r:id="rId4"/>
    <p:sldId id="392" r:id="rId5"/>
    <p:sldId id="393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A5F662-1079-4C8C-ABF8-DDBD32C68281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0FA7A-1C36-4B73-945E-CE9C1D45A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1E8D-910A-4AAC-9D9C-2F8CD99BFEC6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4E890-E23A-494E-8689-FE469F9C0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D6ED-B64D-4773-B219-5170FE5D7054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5C22-3D12-44D5-86A9-0BA11C407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2F1D-628C-49C3-B7D2-93D7BA5AFA3A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CA66-7AFA-4316-92B2-51CCA85D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DCADF1-49A2-4353-BF00-4778578F6991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663E6B-2C55-4321-AF05-1EF8193D2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F03D0-E0DE-48D4-93E4-842720E7BBEF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167A-0E3A-4CEC-AFEC-E94AA871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82F3-BE19-41C0-BC18-471DFEC27D08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9779-D0E6-465D-80C3-373F851B7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3572-8656-4404-95C7-F383A5344830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706E-E217-4FE0-B3DD-77799D5D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304B70-1D70-45E7-8485-1AB9799D43FA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1F2373-FC4F-4538-AA79-986BF2DA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36F5-B021-45B3-9423-2630800BAB72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5C37-6171-45C1-9F37-DA2FFACD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E6DB60-4F1A-4C8A-8418-FCDF2C9636D6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FB3513-D879-465D-91CF-21434C9FB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E9269F-CD1B-4DD1-892B-B60AE1DDD09C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A43B11-9202-4BE8-B32B-29E7CD92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60A951-FE3A-4CBC-982C-A1D7710D89DC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BE71F6-1281-41CD-95F4-3AD10058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hf hdr="0" dt="0"/>
  <p:txStyles>
    <p:titleStyle>
      <a:lvl1pPr algn="l" rtl="1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> </a:t>
            </a:r>
            <a:r>
              <a:rPr lang="ar-JO" b="1" dirty="0" smtClean="0">
                <a:latin typeface="Aparajita" pitchFamily="34" charset="0"/>
              </a:rPr>
              <a:t/>
            </a:r>
            <a:br>
              <a:rPr lang="ar-JO" b="1" dirty="0" smtClean="0">
                <a:latin typeface="Aparajita" pitchFamily="34" charset="0"/>
              </a:rPr>
            </a:br>
            <a:endParaRPr lang="ar-JO" sz="107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663E6B-2C55-4321-AF05-1EF8193D28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6146" name="Picture 2" descr="C:\Users\Rtuameh\Desktop\تقبل الاخ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الموقف والحدث يُغيَّر نمط الناس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9218" name="Picture 2" descr="C:\Users\Rtuameh\Desktop\موقف وطبا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5638800" cy="3200400"/>
          </a:xfrm>
          <a:prstGeom prst="rect">
            <a:avLst/>
          </a:prstGeom>
          <a:noFill/>
        </p:spPr>
      </p:pic>
      <p:pic>
        <p:nvPicPr>
          <p:cNvPr id="9219" name="Picture 3" descr="C:\Users\Rtuameh\Desktop\طباع النا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1"/>
            <a:ext cx="5638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فهمي لك لا يعني القناعة بما تقول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42" name="Picture 2" descr="C:\Users\Rtuameh\Desktop\فاهمك ب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638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ما يُزعجك من الممكن أن لا يزعجني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" name="Picture 3" descr="C:\Users\Rtuameh\Desktop\فهمي رف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6019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الحوار للإقناع وليس للإلزام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1266" name="Picture 2" descr="C:\Users\Rtuameh\Desktop\مش الزا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"/>
            <a:ext cx="5637212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47085" y="3175635"/>
            <a:ext cx="6309360" cy="5067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ساعدني على توضيح رأيي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 descr="C:\Users\Rtuameh\Desktop\ساعدني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562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rmAutofit fontScale="90000"/>
          </a:bodyPr>
          <a:lstStyle/>
          <a:p>
            <a:pPr algn="r"/>
            <a:r>
              <a:rPr lang="ar-SA" sz="4400" dirty="0" smtClean="0">
                <a:solidFill>
                  <a:srgbClr val="FF0000"/>
                </a:solidFill>
              </a:rPr>
              <a:t>لا تقف </a:t>
            </a:r>
            <a:r>
              <a:rPr lang="ar-SA" sz="4000" dirty="0" smtClean="0">
                <a:solidFill>
                  <a:srgbClr val="FF0000"/>
                </a:solidFill>
              </a:rPr>
              <a:t>عند ألفاظي وافهم مقصدي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2051" name="Picture 3" descr="C:\Users\Rtuameh\Desktop\قصد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5562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تحكم علي من لفظ أو سلوك عابر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3074" name="Picture 2" descr="C:\Users\Rtuameh\Desktop\تحر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5638799" cy="3276600"/>
          </a:xfrm>
          <a:prstGeom prst="rect">
            <a:avLst/>
          </a:prstGeom>
          <a:noFill/>
        </p:spPr>
      </p:pic>
      <p:pic>
        <p:nvPicPr>
          <p:cNvPr id="3075" name="Picture 3" descr="C:\Users\Rtuameh\Desktop\ارابع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5638800" cy="309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تتصيد عثراتي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4098" name="Picture 2" descr="C:\Users\Rtuameh\Desktop\عثر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5500688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تمارس علي دور الأستاذ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 descr="C:\Users\Rtuameh\Desktop\الاستا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457200"/>
            <a:ext cx="5638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ساعدني أن أفهم وجهة نظرك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2050" name="Picture 2" descr="C:\Users\Rtuameh\Desktop\فاه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4800"/>
            <a:ext cx="5638800" cy="3429000"/>
          </a:xfrm>
          <a:prstGeom prst="rect">
            <a:avLst/>
          </a:prstGeom>
          <a:noFill/>
        </p:spPr>
      </p:pic>
      <p:pic>
        <p:nvPicPr>
          <p:cNvPr id="2051" name="Picture 3" descr="C:\Users\Rtuameh\Desktop\فاه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5715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الاختلاف شيء طبيعي في الحيا</a:t>
            </a:r>
            <a:r>
              <a:rPr lang="ar-JO" sz="4000" dirty="0" smtClean="0">
                <a:solidFill>
                  <a:srgbClr val="FF0000"/>
                </a:solidFill>
              </a:rPr>
              <a:t>ة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4098" name="Picture 2" descr="C:\Users\Rtuameh\Desktop\طبيعي في الحيا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5638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اقبلني كما أنا حتى أقبلك كما أنت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3074" name="Picture 2" descr="C:\Users\Rtuameh\Desktop\اقبلني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5715000" cy="3429000"/>
          </a:xfrm>
          <a:prstGeom prst="rect">
            <a:avLst/>
          </a:prstGeom>
          <a:noFill/>
        </p:spPr>
      </p:pic>
      <p:pic>
        <p:nvPicPr>
          <p:cNvPr id="3075" name="Picture 3" descr="C:\Users\Rtuameh\Desktop\اقبلني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568642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171825" y="3000375"/>
            <a:ext cx="658368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يتفاعل الإنسان إلا مع المختلف </a:t>
            </a:r>
            <a:r>
              <a:rPr lang="ar-SA" sz="4000" dirty="0" smtClean="0">
                <a:solidFill>
                  <a:srgbClr val="FF0000"/>
                </a:solidFill>
              </a:rPr>
              <a:t>عن</a:t>
            </a:r>
            <a:r>
              <a:rPr lang="ar-JO" sz="4000" dirty="0" smtClean="0">
                <a:solidFill>
                  <a:srgbClr val="FF0000"/>
                </a:solidFill>
              </a:rPr>
              <a:t>ه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4098" name="Picture 2" descr="C:\Users\Rtuameh\Desktop\قبول الاختلاف بين الرج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715000" cy="3095625"/>
          </a:xfrm>
          <a:prstGeom prst="rect">
            <a:avLst/>
          </a:prstGeom>
          <a:noFill/>
        </p:spPr>
      </p:pic>
      <p:pic>
        <p:nvPicPr>
          <p:cNvPr id="4099" name="Picture 3" descr="C:\Users\Rtuameh\Desktop\توم وجيري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5714999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اختلاف الألوان يُعطي جمالاً </a:t>
            </a:r>
            <a:r>
              <a:rPr lang="ar-SA" sz="4000" dirty="0" smtClean="0">
                <a:solidFill>
                  <a:srgbClr val="FF0000"/>
                </a:solidFill>
              </a:rPr>
              <a:t>للَّوح</a:t>
            </a:r>
            <a:r>
              <a:rPr lang="ar-JO" sz="4000" dirty="0" smtClean="0">
                <a:solidFill>
                  <a:srgbClr val="FF0000"/>
                </a:solidFill>
              </a:rPr>
              <a:t>ة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5124" name="Picture 4" descr="C:\Users\Rtuameh\Desktop\اختلاف الالوا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867400" cy="3657600"/>
          </a:xfrm>
          <a:prstGeom prst="rect">
            <a:avLst/>
          </a:prstGeom>
          <a:noFill/>
        </p:spPr>
      </p:pic>
      <p:pic>
        <p:nvPicPr>
          <p:cNvPr id="5125" name="Picture 5" descr="C:\Users\Rtuameh\Desktop\الالوا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5638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800"/>
            <a:ext cx="6172200" cy="2895600"/>
          </a:xfrm>
        </p:spPr>
        <p:txBody>
          <a:bodyPr>
            <a:normAutofit/>
          </a:bodyPr>
          <a:lstStyle/>
          <a:p>
            <a:pPr algn="ctr"/>
            <a:r>
              <a:rPr lang="ar-JO" sz="6000" dirty="0" smtClean="0">
                <a:solidFill>
                  <a:srgbClr val="00B050"/>
                </a:solidFill>
              </a:rPr>
              <a:t>شكرا لحسن الاستماع</a:t>
            </a:r>
            <a:br>
              <a:rPr lang="ar-JO" sz="6000" dirty="0" smtClean="0">
                <a:solidFill>
                  <a:srgbClr val="00B050"/>
                </a:solidFill>
              </a:rPr>
            </a:br>
            <a:r>
              <a:rPr lang="ar-JO" sz="6000" dirty="0" smtClean="0">
                <a:solidFill>
                  <a:srgbClr val="00B050"/>
                </a:solidFill>
              </a:rPr>
              <a:t>مع تحياتي</a:t>
            </a:r>
            <a:endParaRPr lang="ar-JO" sz="6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003322"/>
            <a:ext cx="6477000" cy="1397478"/>
          </a:xfrm>
        </p:spPr>
        <p:txBody>
          <a:bodyPr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 د. رشاد طعمة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 مساعد المفوض السياسي للتوجيه الوطني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 13\11\2019 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4E890-E23A-494E-8689-FE469F9C06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22320" y="3124200"/>
            <a:ext cx="6309360" cy="609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أنا لستُ أنت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 descr="C:\Users\Rtuameh\Desktop\لست ان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638801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ليس شرطًا أن تقتنع بما أقتنع ب</a:t>
            </a:r>
            <a:r>
              <a:rPr lang="ar-JO" sz="4000" dirty="0" smtClean="0">
                <a:solidFill>
                  <a:srgbClr val="FF0000"/>
                </a:solidFill>
              </a:rPr>
              <a:t>ه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2051" name="Picture 3" descr="C:\Users\Rtuameh\Desktop\انا لست قصير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638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ليس من الضرورة أن ترى ما أرى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3074" name="Picture 2" descr="C:\Users\Rtuameh\Desktop\ليس شرطا ان تقتن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5786438" cy="3581400"/>
          </a:xfrm>
          <a:prstGeom prst="rect">
            <a:avLst/>
          </a:prstGeom>
          <a:noFill/>
        </p:spPr>
      </p:pic>
      <p:pic>
        <p:nvPicPr>
          <p:cNvPr id="3076" name="Picture 4" descr="C:\Users\Rtuameh\Desktop\ما اراه لا ترا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4625"/>
            <a:ext cx="5791200" cy="279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يستحيل أن ترى بزاوية 360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5122" name="Picture 2" descr="C:\Users\Rtuameh\Desktop\زاويه 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638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086100" y="3162300"/>
            <a:ext cx="6858000" cy="5334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معرفة الناس للتعايش معهم لا لتغييره</a:t>
            </a:r>
            <a:r>
              <a:rPr lang="ar-JO" sz="4000" dirty="0" smtClean="0">
                <a:solidFill>
                  <a:srgbClr val="FF0000"/>
                </a:solidFill>
              </a:rPr>
              <a:t>م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6146" name="Picture 2" descr="C:\Users\Rtuameh\Desktop\تعايش وليس تغيي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5638800" cy="3276600"/>
          </a:xfrm>
          <a:prstGeom prst="rect">
            <a:avLst/>
          </a:prstGeom>
          <a:noFill/>
        </p:spPr>
      </p:pic>
      <p:pic>
        <p:nvPicPr>
          <p:cNvPr id="6147" name="Picture 3" descr="C:\Users\Rtuameh\Desktop\التعايش وليس التغيي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63879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اختلاف أنماط الناس إيجابي وتكاملي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170" name="Picture 2" descr="C:\Users\Rtuameh\Desktop\الاختلا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5638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ما تصلح له أنت قد لا أصلح له أن</a:t>
            </a:r>
            <a:r>
              <a:rPr lang="ar-JO" sz="4000" dirty="0" smtClean="0">
                <a:solidFill>
                  <a:srgbClr val="FF0000"/>
                </a:solidFill>
              </a:rPr>
              <a:t>ا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8194" name="Picture 2" descr="C:\Users\Rtuameh\Desktop\مه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638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3725</TotalTime>
  <Words>189</Words>
  <Application>Microsoft Office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          </vt:lpstr>
      <vt:lpstr>الاختلاف شيء طبيعي في الحياة</vt:lpstr>
      <vt:lpstr>أنا لستُ أنت</vt:lpstr>
      <vt:lpstr>ليس شرطًا أن تقتنع بما أقتنع به</vt:lpstr>
      <vt:lpstr>ليس من الضرورة أن ترى ما أرى</vt:lpstr>
      <vt:lpstr>يستحيل أن ترى بزاوية 360</vt:lpstr>
      <vt:lpstr>معرفة الناس للتعايش معهم لا لتغييرهم</vt:lpstr>
      <vt:lpstr>اختلاف أنماط الناس إيجابي وتكاملي</vt:lpstr>
      <vt:lpstr>ما تصلح له أنت قد لا أصلح له أنا</vt:lpstr>
      <vt:lpstr>الموقف والحدث يُغيَّر نمط الناس</vt:lpstr>
      <vt:lpstr>فهمي لك لا يعني القناعة بما تقول</vt:lpstr>
      <vt:lpstr>ما يُزعجك من الممكن أن لا يزعجني</vt:lpstr>
      <vt:lpstr>الحوار للإقناع وليس للإلزام</vt:lpstr>
      <vt:lpstr>ساعدني على توضيح رأيي</vt:lpstr>
      <vt:lpstr>لا تقف عند ألفاظي وافهم مقصدي</vt:lpstr>
      <vt:lpstr>لا تحكم علي من لفظ أو سلوك عابر</vt:lpstr>
      <vt:lpstr>لا تتصيد عثراتي</vt:lpstr>
      <vt:lpstr>لا تمارس علي دور الأستاذ</vt:lpstr>
      <vt:lpstr>ساعدني أن أفهم وجهة نظرك</vt:lpstr>
      <vt:lpstr>اقبلني كما أنا حتى أقبلك كما أنت</vt:lpstr>
      <vt:lpstr>لا يتفاعل الإنسان إلا مع المختلف عنه</vt:lpstr>
      <vt:lpstr>اختلاف الألوان يُعطي جمالاً للَّوحة</vt:lpstr>
      <vt:lpstr>شكرا لحسن الاستماع مع تحياتي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Bisan Co</dc:creator>
  <cp:lastModifiedBy>RTuameh</cp:lastModifiedBy>
  <cp:revision>420</cp:revision>
  <dcterms:created xsi:type="dcterms:W3CDTF">2017-01-21T12:37:09Z</dcterms:created>
  <dcterms:modified xsi:type="dcterms:W3CDTF">2019-11-13T10:33:17Z</dcterms:modified>
</cp:coreProperties>
</file>